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7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Lst>
  <p:sldSz cy="6858000" cx="12192000"/>
  <p:notesSz cx="6858000" cy="9144000"/>
  <p:embeddedFontLst>
    <p:embeddedFont>
      <p:font typeface="Montserrat SemiBold"/>
      <p:regular r:id="rId51"/>
      <p:bold r:id="rId52"/>
      <p:italic r:id="rId53"/>
      <p:boldItalic r:id="rId54"/>
    </p:embeddedFont>
    <p:embeddedFont>
      <p:font typeface="Montserrat"/>
      <p:regular r:id="rId55"/>
      <p:bold r:id="rId56"/>
      <p:italic r:id="rId57"/>
      <p:boldItalic r:id="rId58"/>
    </p:embeddedFont>
    <p:embeddedFont>
      <p:font typeface="PT Sans"/>
      <p:regular r:id="rId59"/>
      <p:bold r:id="rId60"/>
      <p:italic r:id="rId61"/>
      <p:boldItalic r:id="rId62"/>
    </p:embeddedFont>
    <p:embeddedFont>
      <p:font typeface="Open Sans Light"/>
      <p:regular r:id="rId63"/>
      <p:bold r:id="rId64"/>
      <p:italic r:id="rId65"/>
      <p:boldItalic r:id="rId66"/>
    </p:embeddedFont>
    <p:embeddedFont>
      <p:font typeface="Open Sans"/>
      <p:regular r:id="rId67"/>
      <p:bold r:id="rId68"/>
      <p:italic r:id="rId69"/>
      <p:boldItalic r:id="rId7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71" roundtripDataSignature="AMtx7mjxxaCsm4OEx0qbqz034gBCgQ4q0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BC403A1-7D88-45F3-B525-4AA0E10F0C46}">
  <a:tblStyle styleId="{DBC403A1-7D88-45F3-B525-4AA0E10F0C46}"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11D4BB31-38F1-4863-92BD-8D4499FC6331}"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1" Type="http://customschemas.google.com/relationships/presentationmetadata" Target="metadata"/><Relationship Id="rId70" Type="http://schemas.openxmlformats.org/officeDocument/2006/relationships/font" Target="fonts/OpenSans-bold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PTSans-boldItalic.fntdata"/><Relationship Id="rId61" Type="http://schemas.openxmlformats.org/officeDocument/2006/relationships/font" Target="fonts/PTSans-italic.fntdata"/><Relationship Id="rId20" Type="http://schemas.openxmlformats.org/officeDocument/2006/relationships/slide" Target="slides/slide14.xml"/><Relationship Id="rId64" Type="http://schemas.openxmlformats.org/officeDocument/2006/relationships/font" Target="fonts/OpenSansLight-bold.fntdata"/><Relationship Id="rId63" Type="http://schemas.openxmlformats.org/officeDocument/2006/relationships/font" Target="fonts/OpenSansLight-regular.fntdata"/><Relationship Id="rId22" Type="http://schemas.openxmlformats.org/officeDocument/2006/relationships/slide" Target="slides/slide16.xml"/><Relationship Id="rId66" Type="http://schemas.openxmlformats.org/officeDocument/2006/relationships/font" Target="fonts/OpenSansLight-boldItalic.fntdata"/><Relationship Id="rId21" Type="http://schemas.openxmlformats.org/officeDocument/2006/relationships/slide" Target="slides/slide15.xml"/><Relationship Id="rId65" Type="http://schemas.openxmlformats.org/officeDocument/2006/relationships/font" Target="fonts/OpenSansLight-italic.fntdata"/><Relationship Id="rId24" Type="http://schemas.openxmlformats.org/officeDocument/2006/relationships/slide" Target="slides/slide18.xml"/><Relationship Id="rId68" Type="http://schemas.openxmlformats.org/officeDocument/2006/relationships/font" Target="fonts/OpenSans-bold.fntdata"/><Relationship Id="rId23" Type="http://schemas.openxmlformats.org/officeDocument/2006/relationships/slide" Target="slides/slide17.xml"/><Relationship Id="rId67" Type="http://schemas.openxmlformats.org/officeDocument/2006/relationships/font" Target="fonts/OpenSans-regular.fntdata"/><Relationship Id="rId60" Type="http://schemas.openxmlformats.org/officeDocument/2006/relationships/font" Target="fonts/PTSans-bold.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OpenSans-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MontserratSemiBold-regular.fntdata"/><Relationship Id="rId50" Type="http://schemas.openxmlformats.org/officeDocument/2006/relationships/slide" Target="slides/slide44.xml"/><Relationship Id="rId53" Type="http://schemas.openxmlformats.org/officeDocument/2006/relationships/font" Target="fonts/MontserratSemiBold-italic.fntdata"/><Relationship Id="rId52" Type="http://schemas.openxmlformats.org/officeDocument/2006/relationships/font" Target="fonts/MontserratSemiBold-bold.fntdata"/><Relationship Id="rId11" Type="http://schemas.openxmlformats.org/officeDocument/2006/relationships/slide" Target="slides/slide5.xml"/><Relationship Id="rId55" Type="http://schemas.openxmlformats.org/officeDocument/2006/relationships/font" Target="fonts/Montserrat-regular.fntdata"/><Relationship Id="rId10" Type="http://schemas.openxmlformats.org/officeDocument/2006/relationships/slide" Target="slides/slide4.xml"/><Relationship Id="rId54" Type="http://schemas.openxmlformats.org/officeDocument/2006/relationships/font" Target="fonts/MontserratSemiBold-boldItalic.fntdata"/><Relationship Id="rId13" Type="http://schemas.openxmlformats.org/officeDocument/2006/relationships/slide" Target="slides/slide7.xml"/><Relationship Id="rId57" Type="http://schemas.openxmlformats.org/officeDocument/2006/relationships/font" Target="fonts/Montserrat-italic.fntdata"/><Relationship Id="rId12" Type="http://schemas.openxmlformats.org/officeDocument/2006/relationships/slide" Target="slides/slide6.xml"/><Relationship Id="rId56" Type="http://schemas.openxmlformats.org/officeDocument/2006/relationships/font" Target="fonts/Montserrat-bold.fntdata"/><Relationship Id="rId15" Type="http://schemas.openxmlformats.org/officeDocument/2006/relationships/slide" Target="slides/slide9.xml"/><Relationship Id="rId59" Type="http://schemas.openxmlformats.org/officeDocument/2006/relationships/font" Target="fonts/PTSans-regular.fntdata"/><Relationship Id="rId14" Type="http://schemas.openxmlformats.org/officeDocument/2006/relationships/slide" Target="slides/slide8.xml"/><Relationship Id="rId58" Type="http://schemas.openxmlformats.org/officeDocument/2006/relationships/font" Target="fonts/Montserrat-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ityrenewables.org/story/denver-co/" TargetMode="External"/><Relationship Id="rId3" Type="http://schemas.openxmlformats.org/officeDocument/2006/relationships/hyperlink" Target="https://gridalternatives.org/what-we-do/workforce-development/solar-futures"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Ken - Introductions</a:t>
            </a:r>
            <a:endParaRPr/>
          </a:p>
        </p:txBody>
      </p:sp>
      <p:sp>
        <p:nvSpPr>
          <p:cNvPr id="224" name="Google Shape;22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135699b2e9c_0_2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5" name="Google Shape;315;g135699b2e9c_0_2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Provided by Subscriber Organization</a:t>
            </a:r>
            <a:endParaRPr/>
          </a:p>
          <a:p>
            <a:pPr indent="0" lvl="0" marL="0" rtl="0" algn="l">
              <a:lnSpc>
                <a:spcPct val="100000"/>
              </a:lnSpc>
              <a:spcBef>
                <a:spcPts val="0"/>
              </a:spcBef>
              <a:spcAft>
                <a:spcPts val="0"/>
              </a:spcAft>
              <a:buSzPts val="1400"/>
              <a:buNone/>
            </a:pPr>
            <a:r>
              <a:rPr lang="en-US"/>
              <a:t>“Security Interests”</a:t>
            </a:r>
            <a:endParaRPr/>
          </a:p>
        </p:txBody>
      </p:sp>
      <p:sp>
        <p:nvSpPr>
          <p:cNvPr id="316" name="Google Shape;316;g135699b2e9c_0_2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135699b2e9c_0_2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g135699b2e9c_0_2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4" name="Google Shape;324;g135699b2e9c_0_2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135699b2e9c_0_4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g135699b2e9c_0_4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Christian</a:t>
            </a:r>
            <a:endParaRPr/>
          </a:p>
        </p:txBody>
      </p:sp>
      <p:sp>
        <p:nvSpPr>
          <p:cNvPr id="332" name="Google Shape;332;g135699b2e9c_0_4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135699b2e9c_0_5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 name="Google Shape;339;g135699b2e9c_0_5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highlight>
                  <a:srgbClr val="FFFF00"/>
                </a:highlight>
              </a:rPr>
              <a:t>Self-attestation is best practice</a:t>
            </a:r>
            <a:endParaRPr/>
          </a:p>
          <a:p>
            <a:pPr indent="0" lvl="0" marL="0" rtl="0" algn="l">
              <a:lnSpc>
                <a:spcPct val="100000"/>
              </a:lnSpc>
              <a:spcBef>
                <a:spcPts val="0"/>
              </a:spcBef>
              <a:spcAft>
                <a:spcPts val="0"/>
              </a:spcAft>
              <a:buSzPts val="1400"/>
              <a:buNone/>
            </a:pPr>
            <a:r>
              <a:rPr lang="en-US">
                <a:highlight>
                  <a:srgbClr val="FFFF00"/>
                </a:highlight>
              </a:rPr>
              <a:t>Documentation could include:</a:t>
            </a:r>
            <a:endParaRPr>
              <a:highlight>
                <a:srgbClr val="FFFF00"/>
              </a:highlight>
            </a:endParaRPr>
          </a:p>
        </p:txBody>
      </p:sp>
      <p:sp>
        <p:nvSpPr>
          <p:cNvPr id="340" name="Google Shape;340;g135699b2e9c_0_5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p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CC or Tom</a:t>
            </a:r>
            <a:endParaRPr/>
          </a:p>
        </p:txBody>
      </p:sp>
      <p:sp>
        <p:nvSpPr>
          <p:cNvPr id="348" name="Google Shape;348;p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5" name="Google Shape;35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a:t>CC</a:t>
            </a:r>
            <a:endParaRPr/>
          </a:p>
        </p:txBody>
      </p:sp>
      <p:sp>
        <p:nvSpPr>
          <p:cNvPr id="356" name="Google Shape;35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135699b2e9c_0_2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3" name="Google Shape;363;g135699b2e9c_0_2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Kevin</a:t>
            </a:r>
            <a:endParaRPr/>
          </a:p>
        </p:txBody>
      </p:sp>
      <p:sp>
        <p:nvSpPr>
          <p:cNvPr id="364" name="Google Shape;364;g135699b2e9c_0_2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135699b2e9c_0_4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1" name="Google Shape;371;g135699b2e9c_0_4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Kevin</a:t>
            </a:r>
            <a:endParaRPr/>
          </a:p>
          <a:p>
            <a:pPr indent="0" lvl="0" marL="0" rtl="0" algn="l">
              <a:lnSpc>
                <a:spcPct val="100000"/>
              </a:lnSpc>
              <a:spcBef>
                <a:spcPts val="0"/>
              </a:spcBef>
              <a:spcAft>
                <a:spcPts val="0"/>
              </a:spcAft>
              <a:buSzPts val="1400"/>
              <a:buNone/>
            </a:pPr>
            <a:r>
              <a:rPr lang="en-US"/>
              <a:t>Cadmus recommended this to the PRC under their contract</a:t>
            </a:r>
            <a:endParaRPr/>
          </a:p>
          <a:p>
            <a:pPr indent="0" lvl="0" marL="0" rtl="0" algn="l">
              <a:lnSpc>
                <a:spcPct val="100000"/>
              </a:lnSpc>
              <a:spcBef>
                <a:spcPts val="0"/>
              </a:spcBef>
              <a:spcAft>
                <a:spcPts val="0"/>
              </a:spcAft>
              <a:buSzPts val="1400"/>
              <a:buNone/>
            </a:pPr>
            <a:r>
              <a:rPr lang="en-US"/>
              <a:t>STRESS THE PARTNERSHIPS INCENTIVIZED FOR WORKING WITH AND FORMING PARTNERSHIPS WITH  LOCAL GOVERNMENTS</a:t>
            </a:r>
            <a:endParaRPr/>
          </a:p>
          <a:p>
            <a:pPr indent="0" lvl="0" marL="0" rtl="0" algn="l">
              <a:lnSpc>
                <a:spcPct val="100000"/>
              </a:lnSpc>
              <a:spcBef>
                <a:spcPts val="0"/>
              </a:spcBef>
              <a:spcAft>
                <a:spcPts val="0"/>
              </a:spcAft>
              <a:buSzPts val="1400"/>
              <a:buNone/>
            </a:pPr>
            <a:r>
              <a:rPr lang="en-US"/>
              <a:t>WORKSHOP WITH LOCAL GOVERNMENTS ISSUING PERMITS FOR COMMUNITY SOLAR; COMMISSION WILL WANT TO SEE TO AWARD POINTS</a:t>
            </a:r>
            <a:endParaRPr/>
          </a:p>
          <a:p>
            <a:pPr indent="0" lvl="0" marL="0" rtl="0" algn="l">
              <a:lnSpc>
                <a:spcPct val="100000"/>
              </a:lnSpc>
              <a:spcBef>
                <a:spcPts val="0"/>
              </a:spcBef>
              <a:spcAft>
                <a:spcPts val="0"/>
              </a:spcAft>
              <a:buSzPts val="1400"/>
              <a:buNone/>
            </a:pPr>
            <a:r>
              <a:rPr lang="en-US"/>
              <a:t>PRC accepted most of Joint Commenters’ suggestions: CCSA (lead), Coalition, Vote Solar, GRID, CVNM</a:t>
            </a:r>
            <a:endParaRPr/>
          </a:p>
          <a:p>
            <a:pPr indent="0" lvl="0" marL="0" rtl="0" algn="l">
              <a:lnSpc>
                <a:spcPct val="100000"/>
              </a:lnSpc>
              <a:spcBef>
                <a:spcPts val="0"/>
              </a:spcBef>
              <a:spcAft>
                <a:spcPts val="0"/>
              </a:spcAft>
              <a:buSzPts val="1400"/>
              <a:buNone/>
            </a:pPr>
            <a:r>
              <a:rPr lang="en-US"/>
              <a:t>Program Administrator will be selected shortly to issue RFP</a:t>
            </a:r>
            <a:endParaRPr/>
          </a:p>
        </p:txBody>
      </p:sp>
      <p:sp>
        <p:nvSpPr>
          <p:cNvPr id="372" name="Google Shape;372;g135699b2e9c_0_4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 name="Google Shape;37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a:t>Kevin</a:t>
            </a:r>
            <a:endParaRPr/>
          </a:p>
        </p:txBody>
      </p:sp>
      <p:sp>
        <p:nvSpPr>
          <p:cNvPr id="380" name="Google Shape;380;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a:t>Kevin</a:t>
            </a:r>
            <a:endParaRPr/>
          </a:p>
        </p:txBody>
      </p:sp>
      <p:sp>
        <p:nvSpPr>
          <p:cNvPr id="388" name="Google Shape;388;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135699b2e9c_0_1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g135699b2e9c_0_1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4" name="Google Shape;234;g135699b2e9c_0_1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135699b2e9c_0_4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g135699b2e9c_0_4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Tom</a:t>
            </a:r>
            <a:endParaRPr/>
          </a:p>
        </p:txBody>
      </p:sp>
      <p:sp>
        <p:nvSpPr>
          <p:cNvPr id="396" name="Google Shape;396;g135699b2e9c_0_4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137d9e76da0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137d9e76da0_1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137d9e76da0_1_1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1" name="Google Shape;411;g137d9e76da0_1_1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2" name="Google Shape;412;g137d9e76da0_1_1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137d9e76da0_1_3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0" name="Google Shape;420;g137d9e76da0_1_3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1" name="Google Shape;421;g137d9e76da0_1_3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137d9e76da0_1_3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137d9e76da0_1_39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06999"/>
              </a:lnSpc>
              <a:spcBef>
                <a:spcPts val="0"/>
              </a:spcBef>
              <a:spcAft>
                <a:spcPts val="0"/>
              </a:spcAft>
              <a:buNone/>
            </a:pPr>
            <a:r>
              <a:rPr lang="en-US" sz="1100" u="sng">
                <a:solidFill>
                  <a:schemeClr val="hlink"/>
                </a:solidFill>
                <a:highlight>
                  <a:srgbClr val="FFFFFF"/>
                </a:highlight>
                <a:hlinkClick r:id="rId2"/>
              </a:rPr>
              <a:t>https://cityrenewables.org/story/denver-co/</a:t>
            </a:r>
            <a:endParaRPr sz="1100">
              <a:solidFill>
                <a:srgbClr val="222222"/>
              </a:solidFill>
              <a:highlight>
                <a:srgbClr val="FFFFFF"/>
              </a:highlight>
            </a:endParaRPr>
          </a:p>
          <a:p>
            <a:pPr indent="0" lvl="0" marL="0" rtl="0" algn="l">
              <a:spcBef>
                <a:spcPts val="800"/>
              </a:spcBef>
              <a:spcAft>
                <a:spcPts val="0"/>
              </a:spcAft>
              <a:buClr>
                <a:schemeClr val="dk1"/>
              </a:buClr>
              <a:buSzPts val="1100"/>
              <a:buFont typeface="Arial"/>
              <a:buNone/>
            </a:pPr>
            <a:r>
              <a:rPr lang="en-US" sz="1400" u="sng">
                <a:solidFill>
                  <a:srgbClr val="0097A7"/>
                </a:solidFill>
                <a:latin typeface="Arial"/>
                <a:ea typeface="Arial"/>
                <a:cs typeface="Arial"/>
                <a:sym typeface="Arial"/>
                <a:hlinkClick r:id="rId3">
                  <a:extLst>
                    <a:ext uri="{A12FA001-AC4F-418D-AE19-62706E023703}">
                      <ahyp:hlinkClr val="tx"/>
                    </a:ext>
                  </a:extLst>
                </a:hlinkClick>
              </a:rPr>
              <a:t>https://gridalternatives.org/what-we-do/workforce-development/solar-futures</a:t>
            </a:r>
            <a:r>
              <a:rPr lang="en-US" sz="1400">
                <a:latin typeface="Arial"/>
                <a:ea typeface="Arial"/>
                <a:cs typeface="Arial"/>
                <a:sym typeface="Arial"/>
              </a:rPr>
              <a:t> </a:t>
            </a:r>
            <a:endParaRPr sz="1100">
              <a:solidFill>
                <a:srgbClr val="222222"/>
              </a:solidFill>
              <a:highlight>
                <a:srgbClr val="FFFFFF"/>
              </a:highlight>
            </a:endParaRPr>
          </a:p>
          <a:p>
            <a:pPr indent="0" lvl="0" marL="0" rtl="0" algn="l">
              <a:lnSpc>
                <a:spcPct val="106999"/>
              </a:lnSpc>
              <a:spcBef>
                <a:spcPts val="0"/>
              </a:spcBef>
              <a:spcAft>
                <a:spcPts val="0"/>
              </a:spcAft>
              <a:buNone/>
            </a:pPr>
            <a:r>
              <a:t/>
            </a:r>
            <a:endParaRPr sz="1100">
              <a:solidFill>
                <a:srgbClr val="222222"/>
              </a:solidFill>
              <a:highlight>
                <a:srgbClr val="FFFFFF"/>
              </a:highlight>
            </a:endParaRPr>
          </a:p>
          <a:p>
            <a:pPr indent="0" lvl="0" marL="0" rtl="0" algn="l">
              <a:lnSpc>
                <a:spcPct val="106999"/>
              </a:lnSpc>
              <a:spcBef>
                <a:spcPts val="800"/>
              </a:spcBef>
              <a:spcAft>
                <a:spcPts val="0"/>
              </a:spcAft>
              <a:buNone/>
            </a:pPr>
            <a:r>
              <a:t/>
            </a:r>
            <a:endParaRPr sz="1100">
              <a:solidFill>
                <a:srgbClr val="222222"/>
              </a:solidFill>
              <a:highlight>
                <a:srgbClr val="FFFFFF"/>
              </a:highlight>
            </a:endParaRPr>
          </a:p>
          <a:p>
            <a:pPr indent="0" lvl="0" marL="0" rtl="0" algn="l">
              <a:spcBef>
                <a:spcPts val="800"/>
              </a:spcBef>
              <a:spcAft>
                <a:spcPts val="0"/>
              </a:spcAft>
              <a:buNone/>
            </a:pPr>
            <a:r>
              <a:t/>
            </a:r>
            <a:endParaRPr/>
          </a:p>
        </p:txBody>
      </p:sp>
      <p:sp>
        <p:nvSpPr>
          <p:cNvPr id="432" name="Google Shape;432;g137d9e76da0_1_39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137d9e76da0_1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137d9e76da0_1_24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137d9e76da0_1_25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700">
                <a:solidFill>
                  <a:schemeClr val="dk1"/>
                </a:solidFill>
                <a:latin typeface="Calibri"/>
                <a:ea typeface="Calibri"/>
                <a:cs typeface="Calibri"/>
                <a:sym typeface="Calibri"/>
              </a:rPr>
              <a:t>Providing electricity for 112 Tribal residents, businesses &amp; enterprises</a:t>
            </a:r>
            <a:endParaRPr sz="1700">
              <a:solidFill>
                <a:schemeClr val="dk1"/>
              </a:solidFill>
              <a:latin typeface="Calibri"/>
              <a:ea typeface="Calibri"/>
              <a:cs typeface="Calibri"/>
              <a:sym typeface="Calibri"/>
            </a:endParaRPr>
          </a:p>
          <a:p>
            <a:pPr indent="0" lvl="0" marL="0" rtl="0" algn="l">
              <a:spcBef>
                <a:spcPts val="0"/>
              </a:spcBef>
              <a:spcAft>
                <a:spcPts val="0"/>
              </a:spcAft>
              <a:buNone/>
            </a:pPr>
            <a:r>
              <a:t/>
            </a:r>
            <a:endParaRPr sz="1700">
              <a:solidFill>
                <a:schemeClr val="dk1"/>
              </a:solidFill>
              <a:latin typeface="Calibri"/>
              <a:ea typeface="Calibri"/>
              <a:cs typeface="Calibri"/>
              <a:sym typeface="Calibri"/>
            </a:endParaRPr>
          </a:p>
          <a:p>
            <a:pPr indent="0" lvl="0" marL="0" rtl="0" algn="l">
              <a:spcBef>
                <a:spcPts val="0"/>
              </a:spcBef>
              <a:spcAft>
                <a:spcPts val="0"/>
              </a:spcAft>
              <a:buNone/>
            </a:pPr>
            <a:r>
              <a:rPr lang="en-US" sz="1700">
                <a:solidFill>
                  <a:schemeClr val="dk1"/>
                </a:solidFill>
                <a:latin typeface="Calibri"/>
                <a:ea typeface="Calibri"/>
                <a:cs typeface="Calibri"/>
                <a:sym typeface="Calibri"/>
              </a:rPr>
              <a:t>More info: </a:t>
            </a:r>
            <a:endParaRPr sz="1700">
              <a:solidFill>
                <a:schemeClr val="dk1"/>
              </a:solidFill>
              <a:latin typeface="Calibri"/>
              <a:ea typeface="Calibri"/>
              <a:cs typeface="Calibri"/>
              <a:sym typeface="Calibri"/>
            </a:endParaRPr>
          </a:p>
          <a:p>
            <a:pPr indent="0" lvl="0" marL="0" rtl="0" algn="l">
              <a:spcBef>
                <a:spcPts val="0"/>
              </a:spcBef>
              <a:spcAft>
                <a:spcPts val="0"/>
              </a:spcAft>
              <a:buNone/>
            </a:pPr>
            <a:r>
              <a:t/>
            </a:r>
            <a:endParaRPr sz="17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a:solidFill>
                  <a:srgbClr val="222222"/>
                </a:solidFill>
                <a:highlight>
                  <a:srgbClr val="FFFFFF"/>
                </a:highlight>
              </a:rPr>
              <a:t>US Department of Energy, who contributed $973,820 to the project as well as past grants and technical support on renewable energy, energy efficiency and strategic planning; Grid Alternatives, our EPC, who is contributing up to  $216,000 in in-kind resources to the project; and Empire Electric Association, our local electric cooperative, who has been very supportive of our project, as well as the volunteers and other Tribal programs that contributed to the workforce development component of the project.</a:t>
            </a:r>
            <a:endParaRPr sz="17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453" name="Google Shape;453;g137d9e76da0_1_2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3" name="Google Shape;463;p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Tom</a:t>
            </a:r>
            <a:endParaRPr/>
          </a:p>
        </p:txBody>
      </p:sp>
      <p:sp>
        <p:nvSpPr>
          <p:cNvPr id="464" name="Google Shape;464;p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1" name="Google Shape;471;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a:t>Nate</a:t>
            </a:r>
            <a:endParaRPr/>
          </a:p>
        </p:txBody>
      </p:sp>
      <p:sp>
        <p:nvSpPr>
          <p:cNvPr id="472" name="Google Shape;472;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 name="Google Shape;47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135699b2e9c_0_4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g135699b2e9c_0_4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2" name="Google Shape;242;g135699b2e9c_0_4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6" name="Google Shape;48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3" name="Google Shape;49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0" name="Google Shape;500;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Electricity Bill less generation and distribution costs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4" name="Google Shape;514;p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5" name="Google Shape;515;p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2" name="Google Shape;522;p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3" name="Google Shape;523;p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9" name="Google Shape;529;p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0" name="Google Shape;530;p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8" name="Google Shape;538;p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9" name="Google Shape;539;p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7" name="Google Shape;547;p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8" name="Google Shape;548;p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5" name="Google Shape;555;p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customer who does not qualify under subpart A may provisionally qualify as a low-income subscriber by signing a self-attestation that the customer’s income and household size qualify the customer as a low-income subscriber, until the customer provides </a:t>
            </a:r>
            <a:r>
              <a:rPr b="1" lang="en-US" u="sng"/>
              <a:t>sufficient confirming documentation</a:t>
            </a:r>
            <a:r>
              <a:rPr lang="en-US"/>
              <a:t> within ninety days of providing the self-attestation.”</a:t>
            </a:r>
            <a:endParaRPr/>
          </a:p>
          <a:p>
            <a:pPr indent="0" lvl="0" marL="0" rtl="0" algn="l">
              <a:lnSpc>
                <a:spcPct val="100000"/>
              </a:lnSpc>
              <a:spcBef>
                <a:spcPts val="0"/>
              </a:spcBef>
              <a:spcAft>
                <a:spcPts val="0"/>
              </a:spcAft>
              <a:buSzPts val="1400"/>
              <a:buNone/>
            </a:pPr>
            <a:r>
              <a:t/>
            </a:r>
            <a:endParaRPr/>
          </a:p>
        </p:txBody>
      </p:sp>
      <p:sp>
        <p:nvSpPr>
          <p:cNvPr id="556" name="Google Shape;556;p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3" name="Google Shape;563;p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Low-income service organizations need only fit the special definition of this term provided in the community solar act, Section 62-16-2(H), NMSA 1978. From the statute: "low-income service organization" means an organization that provides services, assistance or housing to low-income customers and may include a local or central tribal government, a chapter house or a tribally designated housing entity;</a:t>
            </a:r>
            <a:endParaRPr/>
          </a:p>
          <a:p>
            <a:pPr indent="0" lvl="0" marL="0" rtl="0" algn="l">
              <a:lnSpc>
                <a:spcPct val="100000"/>
              </a:lnSpc>
              <a:spcBef>
                <a:spcPts val="0"/>
              </a:spcBef>
              <a:spcAft>
                <a:spcPts val="0"/>
              </a:spcAft>
              <a:buSzPts val="1400"/>
              <a:buNone/>
            </a:pPr>
            <a:r>
              <a:t/>
            </a:r>
            <a:endParaRPr sz="1100"/>
          </a:p>
          <a:p>
            <a:pPr indent="0" lvl="0" marL="0" rtl="0" algn="l">
              <a:lnSpc>
                <a:spcPct val="100000"/>
              </a:lnSpc>
              <a:spcBef>
                <a:spcPts val="0"/>
              </a:spcBef>
              <a:spcAft>
                <a:spcPts val="0"/>
              </a:spcAft>
              <a:buSzPts val="1400"/>
              <a:buNone/>
            </a:pPr>
            <a:r>
              <a:rPr i="1" lang="en-US"/>
              <a:t>(I) a nonprofit or public housing authority operator where at least 60 percent of the residents meet the eligibility criteria in paragraph 3877(f) and the operator provides verifiable information that these low-income residents are the beneficiaries of the CSG subscription(s); or</a:t>
            </a:r>
            <a:endParaRPr i="1"/>
          </a:p>
          <a:p>
            <a:pPr indent="0" lvl="0" marL="0" rtl="0" algn="l">
              <a:lnSpc>
                <a:spcPct val="100000"/>
              </a:lnSpc>
              <a:spcBef>
                <a:spcPts val="0"/>
              </a:spcBef>
              <a:spcAft>
                <a:spcPts val="0"/>
              </a:spcAft>
              <a:buSzPts val="1400"/>
              <a:buNone/>
            </a:pPr>
            <a:r>
              <a:t/>
            </a:r>
            <a:endParaRPr i="1"/>
          </a:p>
          <a:p>
            <a:pPr indent="0" lvl="0" marL="0" rtl="0" algn="l">
              <a:lnSpc>
                <a:spcPct val="100000"/>
              </a:lnSpc>
              <a:spcBef>
                <a:spcPts val="0"/>
              </a:spcBef>
              <a:spcAft>
                <a:spcPts val="0"/>
              </a:spcAft>
              <a:buSzPts val="1400"/>
              <a:buNone/>
            </a:pPr>
            <a:r>
              <a:rPr i="1" lang="en-US"/>
              <a:t>(II) a non-profit corporation that is able to demonstrate that it provides essential services including, but not limited to, food, clothing, job training, housing, or medical services primarily to low-income recipients who meet the eligibility criteria set forth in the rules of the Colorado Department of Human Services adopted pursuant to § 40-8.5-105, C.R.S.</a:t>
            </a:r>
            <a:endParaRPr i="1"/>
          </a:p>
          <a:p>
            <a:pPr indent="0" lvl="0" marL="0" rtl="0" algn="l">
              <a:lnSpc>
                <a:spcPct val="100000"/>
              </a:lnSpc>
              <a:spcBef>
                <a:spcPts val="0"/>
              </a:spcBef>
              <a:spcAft>
                <a:spcPts val="0"/>
              </a:spcAft>
              <a:buSzPts val="1400"/>
              <a:buNone/>
            </a:pPr>
            <a:r>
              <a:t/>
            </a:r>
            <a:endParaRPr i="1"/>
          </a:p>
          <a:p>
            <a:pPr indent="0" lvl="0" marL="0" rtl="0" algn="l">
              <a:lnSpc>
                <a:spcPct val="100000"/>
              </a:lnSpc>
              <a:spcBef>
                <a:spcPts val="0"/>
              </a:spcBef>
              <a:spcAft>
                <a:spcPts val="0"/>
              </a:spcAft>
              <a:buSzPts val="1400"/>
              <a:buNone/>
            </a:pPr>
            <a:r>
              <a:rPr lang="en-US" sz="1100">
                <a:latin typeface="Arial"/>
                <a:ea typeface="Arial"/>
                <a:cs typeface="Arial"/>
                <a:sym typeface="Arial"/>
              </a:rPr>
              <a:t>(f) "Eligible low-income CSG subscriber" means:(I) a residential customer of a utility who has a household income at or below 185 percent of the current federal poverty level, as published each year in the federal register by the U.S. Department of Health and Human Services; or(II) a residential customer of a utility who otherwise meets the eligibility criteria set forth in the rules of the Colorado Department of Human Services adopted pursuant to § 40-8.5-105, C.R.S.</a:t>
            </a:r>
            <a:endParaRPr sz="1100">
              <a:latin typeface="Arial"/>
              <a:ea typeface="Arial"/>
              <a:cs typeface="Arial"/>
              <a:sym typeface="Arial"/>
            </a:endParaRPr>
          </a:p>
          <a:p>
            <a:pPr indent="0" lvl="0" marL="0" rtl="0" algn="l">
              <a:lnSpc>
                <a:spcPct val="100000"/>
              </a:lnSpc>
              <a:spcBef>
                <a:spcPts val="0"/>
              </a:spcBef>
              <a:spcAft>
                <a:spcPts val="0"/>
              </a:spcAft>
              <a:buSzPts val="1400"/>
              <a:buNone/>
            </a:pPr>
            <a:r>
              <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US" sz="1100">
                <a:latin typeface="Arial"/>
                <a:ea typeface="Arial"/>
                <a:cs typeface="Arial"/>
                <a:sym typeface="Arial"/>
              </a:rPr>
              <a:t>(g) "Eligible low-income service provider" means:(I) a nonprofit or public housing authority operator where at least 60 percent of the residents meet the eligibility criteria in paragraph 3877(f) and the operator provides verifiable information that these low-income residents are the beneficiaries of the CSG subscription(s); or(II) a non-profit corporation that is able to demonstrate that it provides essential services including, but not limited to, food, clothing, job training, housing, or medical services primarily to low-income recipients who meet the eligibility criteria set forth in the rules of the Colorado Department of Human Services adopted pursuant to § 40-8.5-105, C.R.S.</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a:solidFill>
                  <a:srgbClr val="212121"/>
                </a:solidFill>
                <a:highlight>
                  <a:srgbClr val="FFFFFF"/>
                </a:highlight>
                <a:latin typeface="Arial"/>
                <a:ea typeface="Arial"/>
                <a:cs typeface="Arial"/>
                <a:sym typeface="Arial"/>
              </a:rPr>
              <a:t>4 Colo. Code Regs. § 723-3-3877</a:t>
            </a:r>
            <a:endParaRPr>
              <a:solidFill>
                <a:srgbClr val="212121"/>
              </a:solidFill>
              <a:highlight>
                <a:srgbClr val="FFFFFF"/>
              </a:highlight>
              <a:latin typeface="Arial"/>
              <a:ea typeface="Arial"/>
              <a:cs typeface="Arial"/>
              <a:sym typeface="Arial"/>
            </a:endParaRPr>
          </a:p>
          <a:p>
            <a:pPr indent="0" lvl="0" marL="0" rtl="0" algn="l">
              <a:lnSpc>
                <a:spcPct val="100000"/>
              </a:lnSpc>
              <a:spcBef>
                <a:spcPts val="1200"/>
              </a:spcBef>
              <a:spcAft>
                <a:spcPts val="0"/>
              </a:spcAft>
              <a:buSzPts val="1400"/>
              <a:buNone/>
            </a:pPr>
            <a:r>
              <a:t/>
            </a:r>
            <a:endParaRPr/>
          </a:p>
        </p:txBody>
      </p:sp>
      <p:sp>
        <p:nvSpPr>
          <p:cNvPr id="564" name="Google Shape;564;p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135699b2e9c_0_1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9" name="Google Shape;249;g135699b2e9c_0_1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1" name="Google Shape;571;p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2" name="Google Shape;572;p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9" name="Google Shape;579;p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0" name="Google Shape;580;p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7" name="Google Shape;587;p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8" name="Google Shape;588;p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5" name="Google Shape;595;p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6" name="Google Shape;596;p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2" name="Google Shape;602;p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RFP language: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 a bid including a commitment to exceed the statutory 30-percent minimum level of subscription of low-income subscribers shall be awarded 2 points for each additional 5-percent commitment above the 30-percent minimum, up to a maximum of 8 points for a commitment to a 50-percent low-income subscription level for the proposed project;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(b) a bid including a commitment to serve a specific percentage of direct-billed low-income customers shall be awarded 4 points for a 10-percent commitment and 2 additional points for each additional 10-percent commitment, up to a maximum of 8 points for a commitment to a 40-percent subscription level of direct-billed, low-income subscribers for the proposed project;</a:t>
            </a:r>
            <a:endParaRPr/>
          </a:p>
        </p:txBody>
      </p:sp>
      <p:sp>
        <p:nvSpPr>
          <p:cNvPr id="603" name="Google Shape;603;p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135699b2e9c_0_2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g135699b2e9c_0_2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Coops: on a per project or service territory-wide basis and at sole discretion of their governing boards.</a:t>
            </a:r>
            <a:endParaRPr/>
          </a:p>
          <a:p>
            <a:pPr indent="0" lvl="0" marL="0" rtl="0" algn="l">
              <a:lnSpc>
                <a:spcPct val="100000"/>
              </a:lnSpc>
              <a:spcBef>
                <a:spcPts val="0"/>
              </a:spcBef>
              <a:spcAft>
                <a:spcPts val="0"/>
              </a:spcAft>
              <a:buSzPts val="1400"/>
              <a:buNone/>
            </a:pPr>
            <a:r>
              <a:rPr lang="en-US"/>
              <a:t>Tribes stand to benefit from CS legislation thru econ development and lowering disproportionate energy costs borne by tribal communities</a:t>
            </a:r>
            <a:endParaRPr/>
          </a:p>
          <a:p>
            <a:pPr indent="0" lvl="0" marL="0" rtl="0" algn="l">
              <a:lnSpc>
                <a:spcPct val="100000"/>
              </a:lnSpc>
              <a:spcBef>
                <a:spcPts val="0"/>
              </a:spcBef>
              <a:spcAft>
                <a:spcPts val="0"/>
              </a:spcAft>
              <a:buSzPts val="1400"/>
              <a:buNone/>
            </a:pPr>
            <a:r>
              <a:rPr lang="en-US"/>
              <a:t>Munis: bill silent.. Can certainly use framework from PRC to come up with another program with more flexibility.</a:t>
            </a:r>
            <a:endParaRPr/>
          </a:p>
        </p:txBody>
      </p:sp>
      <p:sp>
        <p:nvSpPr>
          <p:cNvPr id="258" name="Google Shape;258;g135699b2e9c_0_2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135699b2e9c_0_2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g135699b2e9c_0_2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Site cannot have been subdivided within last 2 years</a:t>
            </a:r>
            <a:endParaRPr/>
          </a:p>
        </p:txBody>
      </p:sp>
      <p:sp>
        <p:nvSpPr>
          <p:cNvPr id="266" name="Google Shape;266;g135699b2e9c_0_2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135699b2e9c_0_2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 name="Google Shape;273;g135699b2e9c_0_2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solidFill>
                  <a:srgbClr val="FF0000"/>
                </a:solidFill>
              </a:rPr>
              <a:t>How many households would be served by 5MW facility in this example? </a:t>
            </a:r>
            <a:endParaRPr>
              <a:solidFill>
                <a:srgbClr val="FF0000"/>
              </a:solidFill>
            </a:endParaRPr>
          </a:p>
          <a:p>
            <a:pPr indent="0" lvl="0" marL="0" rtl="0" algn="l">
              <a:lnSpc>
                <a:spcPct val="100000"/>
              </a:lnSpc>
              <a:spcBef>
                <a:spcPts val="0"/>
              </a:spcBef>
              <a:spcAft>
                <a:spcPts val="0"/>
              </a:spcAft>
              <a:buSzPts val="1400"/>
              <a:buNone/>
            </a:pPr>
            <a:r>
              <a:rPr lang="en-US"/>
              <a:t>It can be misleading to think in terms of households, because likely ~ 30% or less of the </a:t>
            </a:r>
            <a:r>
              <a:rPr lang="en-US"/>
              <a:t>capacity</a:t>
            </a:r>
            <a:r>
              <a:rPr lang="en-US"/>
              <a:t> will be serving households. Ave household will be served with about 4 kW </a:t>
            </a:r>
            <a:r>
              <a:rPr lang="en-US"/>
              <a:t>production</a:t>
            </a:r>
            <a:r>
              <a:rPr lang="en-US"/>
              <a:t>, so about 1250 households could be supported by the solar production from a 5 MW array in NM. Likely 250-350 households will likely end up being subscribers, with anchor </a:t>
            </a:r>
            <a:r>
              <a:rPr lang="en-US"/>
              <a:t>tenant</a:t>
            </a:r>
            <a:r>
              <a:rPr lang="en-US"/>
              <a:t>, low-income serving orgs, and small commercial subscribers</a:t>
            </a:r>
            <a:endParaRPr/>
          </a:p>
        </p:txBody>
      </p:sp>
      <p:sp>
        <p:nvSpPr>
          <p:cNvPr id="274" name="Google Shape;274;g135699b2e9c_0_2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135699b2e9c_0_2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 name="Google Shape;284;g135699b2e9c_0_2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5" name="Google Shape;285;g135699b2e9c_0_2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1343146c84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g1343146c847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Clr>
                <a:schemeClr val="dk1"/>
              </a:buClr>
              <a:buSzPts val="1400"/>
              <a:buNone/>
            </a:pPr>
            <a:r>
              <a:t/>
            </a:r>
            <a:endParaRPr/>
          </a:p>
        </p:txBody>
      </p:sp>
      <p:sp>
        <p:nvSpPr>
          <p:cNvPr id="304" name="Google Shape;304;g1343146c847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2.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 Slide 3">
    <p:spTree>
      <p:nvGrpSpPr>
        <p:cNvPr id="12" name="Shape 12"/>
        <p:cNvGrpSpPr/>
        <p:nvPr/>
      </p:nvGrpSpPr>
      <p:grpSpPr>
        <a:xfrm>
          <a:off x="0" y="0"/>
          <a:ext cx="0" cy="0"/>
          <a:chOff x="0" y="0"/>
          <a:chExt cx="0" cy="0"/>
        </a:xfrm>
      </p:grpSpPr>
      <p:sp>
        <p:nvSpPr>
          <p:cNvPr id="13" name="Google Shape;13;p25"/>
          <p:cNvSpPr/>
          <p:nvPr/>
        </p:nvSpPr>
        <p:spPr>
          <a:xfrm>
            <a:off x="0" y="6235700"/>
            <a:ext cx="12192000" cy="6223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14" name="Google Shape;14;p25"/>
          <p:cNvSpPr txBox="1"/>
          <p:nvPr>
            <p:ph type="ctrTitle"/>
          </p:nvPr>
        </p:nvSpPr>
        <p:spPr>
          <a:xfrm>
            <a:off x="622301" y="1901779"/>
            <a:ext cx="3009900" cy="3382398"/>
          </a:xfrm>
          <a:prstGeom prst="rect">
            <a:avLst/>
          </a:prstGeom>
          <a:solidFill>
            <a:schemeClr val="dk1">
              <a:alpha val="60000"/>
            </a:schemeClr>
          </a:solid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lt1"/>
              </a:buClr>
              <a:buSzPts val="4800"/>
              <a:buFont typeface="Open Sans"/>
              <a:buNone/>
              <a:defRPr b="0" i="0" sz="4800" u="none" cap="none" strike="noStrike">
                <a:solidFill>
                  <a:schemeClr val="lt1"/>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5" name="Google Shape;15;p25"/>
          <p:cNvSpPr txBox="1"/>
          <p:nvPr>
            <p:ph idx="12" type="sldNum"/>
          </p:nvPr>
        </p:nvSpPr>
        <p:spPr>
          <a:xfrm>
            <a:off x="8610600" y="6651812"/>
            <a:ext cx="2743200" cy="186207"/>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US"/>
              <a:t>‹#›</a:t>
            </a:fld>
            <a:endParaRPr/>
          </a:p>
        </p:txBody>
      </p:sp>
      <p:sp>
        <p:nvSpPr>
          <p:cNvPr id="16" name="Google Shape;16;p25"/>
          <p:cNvSpPr txBox="1"/>
          <p:nvPr>
            <p:ph idx="1" type="body"/>
          </p:nvPr>
        </p:nvSpPr>
        <p:spPr>
          <a:xfrm>
            <a:off x="622300" y="6311900"/>
            <a:ext cx="6480175" cy="398464"/>
          </a:xfrm>
          <a:prstGeom prst="rect">
            <a:avLst/>
          </a:prstGeom>
          <a:noFill/>
          <a:ln>
            <a:noFill/>
          </a:ln>
        </p:spPr>
        <p:txBody>
          <a:bodyPr anchorCtr="0" anchor="t" bIns="45700" lIns="91425" spcFirstLastPara="1" rIns="91425" wrap="square" tIns="64000">
            <a:noAutofit/>
          </a:bodyPr>
          <a:lstStyle>
            <a:lvl1pPr indent="-228600" lvl="0" marL="457200" marR="0" rtl="0" algn="l">
              <a:lnSpc>
                <a:spcPct val="90000"/>
              </a:lnSpc>
              <a:spcBef>
                <a:spcPts val="1000"/>
              </a:spcBef>
              <a:spcAft>
                <a:spcPts val="0"/>
              </a:spcAft>
              <a:buClr>
                <a:schemeClr val="accent3"/>
              </a:buClr>
              <a:buSzPts val="2400"/>
              <a:buFont typeface="Arial"/>
              <a:buNone/>
              <a:defRPr b="1" i="0" sz="2400" u="none" cap="none" strike="noStrike">
                <a:solidFill>
                  <a:schemeClr val="accent3"/>
                </a:solidFill>
                <a:latin typeface="Open Sans"/>
                <a:ea typeface="Open Sans"/>
                <a:cs typeface="Open Sans"/>
                <a:sym typeface="Open Sans"/>
              </a:defRPr>
            </a:lvl1pPr>
            <a:lvl2pPr indent="-228600" lvl="1" marL="914400" marR="0" rtl="0" algn="l">
              <a:lnSpc>
                <a:spcPct val="90000"/>
              </a:lnSpc>
              <a:spcBef>
                <a:spcPts val="500"/>
              </a:spcBef>
              <a:spcAft>
                <a:spcPts val="0"/>
              </a:spcAft>
              <a:buClr>
                <a:srgbClr val="A0C8B4"/>
              </a:buClr>
              <a:buSzPts val="2400"/>
              <a:buFont typeface="Arial"/>
              <a:buNone/>
              <a:defRPr b="0" i="0" sz="2400" u="none" cap="none" strike="noStrike">
                <a:solidFill>
                  <a:srgbClr val="A0C8B4"/>
                </a:solidFill>
                <a:latin typeface="Open Sans"/>
                <a:ea typeface="Open Sans"/>
                <a:cs typeface="Open Sans"/>
                <a:sym typeface="Open Sans"/>
              </a:defRPr>
            </a:lvl2pPr>
            <a:lvl3pPr indent="-228600" lvl="2" marL="1371600" marR="0" rtl="0" algn="l">
              <a:lnSpc>
                <a:spcPct val="90000"/>
              </a:lnSpc>
              <a:spcBef>
                <a:spcPts val="500"/>
              </a:spcBef>
              <a:spcAft>
                <a:spcPts val="0"/>
              </a:spcAft>
              <a:buClr>
                <a:srgbClr val="A0C8B4"/>
              </a:buClr>
              <a:buSzPts val="2000"/>
              <a:buFont typeface="Arial"/>
              <a:buNone/>
              <a:defRPr b="0" i="0" sz="2000" u="none" cap="none" strike="noStrike">
                <a:solidFill>
                  <a:srgbClr val="A0C8B4"/>
                </a:solidFill>
                <a:latin typeface="Open Sans"/>
                <a:ea typeface="Open Sans"/>
                <a:cs typeface="Open Sans"/>
                <a:sym typeface="Open Sans"/>
              </a:defRPr>
            </a:lvl3pPr>
            <a:lvl4pPr indent="-228600" lvl="3" marL="1828800" marR="0" rtl="0" algn="l">
              <a:lnSpc>
                <a:spcPct val="90000"/>
              </a:lnSpc>
              <a:spcBef>
                <a:spcPts val="500"/>
              </a:spcBef>
              <a:spcAft>
                <a:spcPts val="0"/>
              </a:spcAft>
              <a:buClr>
                <a:srgbClr val="A0C8B4"/>
              </a:buClr>
              <a:buSzPts val="1800"/>
              <a:buFont typeface="Arial"/>
              <a:buNone/>
              <a:defRPr b="0" i="0" sz="1800" u="none" cap="none" strike="noStrike">
                <a:solidFill>
                  <a:srgbClr val="A0C8B4"/>
                </a:solidFill>
                <a:latin typeface="Open Sans"/>
                <a:ea typeface="Open Sans"/>
                <a:cs typeface="Open Sans"/>
                <a:sym typeface="Open Sans"/>
              </a:defRPr>
            </a:lvl4pPr>
            <a:lvl5pPr indent="-228600" lvl="4" marL="2286000" marR="0" rtl="0" algn="l">
              <a:lnSpc>
                <a:spcPct val="90000"/>
              </a:lnSpc>
              <a:spcBef>
                <a:spcPts val="500"/>
              </a:spcBef>
              <a:spcAft>
                <a:spcPts val="0"/>
              </a:spcAft>
              <a:buClr>
                <a:srgbClr val="A0C8B4"/>
              </a:buClr>
              <a:buSzPts val="1800"/>
              <a:buFont typeface="Arial"/>
              <a:buNone/>
              <a:defRPr b="0" i="0" sz="1800" u="none" cap="none" strike="noStrike">
                <a:solidFill>
                  <a:srgbClr val="A0C8B4"/>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17" name="Google Shape;17;p25"/>
          <p:cNvSpPr txBox="1"/>
          <p:nvPr>
            <p:ph idx="2" type="body"/>
          </p:nvPr>
        </p:nvSpPr>
        <p:spPr>
          <a:xfrm>
            <a:off x="621741" y="5401515"/>
            <a:ext cx="3010122" cy="375031"/>
          </a:xfrm>
          <a:prstGeom prst="rect">
            <a:avLst/>
          </a:prstGeom>
          <a:solidFill>
            <a:schemeClr val="dk1">
              <a:alpha val="60000"/>
            </a:schemeClr>
          </a:solid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2000"/>
              <a:buFont typeface="Arial"/>
              <a:buNone/>
              <a:defRPr b="0" i="0" sz="2000" u="none" cap="none" strike="noStrike">
                <a:solidFill>
                  <a:schemeClr val="lt1"/>
                </a:solidFill>
                <a:latin typeface="Open Sans"/>
                <a:ea typeface="Open Sans"/>
                <a:cs typeface="Open Sans"/>
                <a:sym typeface="Open Sans"/>
              </a:defRPr>
            </a:lvl1pPr>
            <a:lvl2pPr indent="-228600" lvl="1" marL="914400" marR="0" rtl="0" algn="l">
              <a:lnSpc>
                <a:spcPct val="90000"/>
              </a:lnSpc>
              <a:spcBef>
                <a:spcPts val="500"/>
              </a:spcBef>
              <a:spcAft>
                <a:spcPts val="0"/>
              </a:spcAft>
              <a:buClr>
                <a:srgbClr val="A0C8B4"/>
              </a:buClr>
              <a:buSzPts val="2400"/>
              <a:buFont typeface="Arial"/>
              <a:buNone/>
              <a:defRPr b="0" i="0" sz="2400" u="none" cap="none" strike="noStrike">
                <a:solidFill>
                  <a:srgbClr val="A0C8B4"/>
                </a:solidFill>
                <a:latin typeface="Open Sans"/>
                <a:ea typeface="Open Sans"/>
                <a:cs typeface="Open Sans"/>
                <a:sym typeface="Open Sans"/>
              </a:defRPr>
            </a:lvl2pPr>
            <a:lvl3pPr indent="-228600" lvl="2" marL="1371600" marR="0" rtl="0" algn="l">
              <a:lnSpc>
                <a:spcPct val="90000"/>
              </a:lnSpc>
              <a:spcBef>
                <a:spcPts val="500"/>
              </a:spcBef>
              <a:spcAft>
                <a:spcPts val="0"/>
              </a:spcAft>
              <a:buClr>
                <a:srgbClr val="A0C8B4"/>
              </a:buClr>
              <a:buSzPts val="2000"/>
              <a:buFont typeface="Arial"/>
              <a:buNone/>
              <a:defRPr b="0" i="0" sz="2000" u="none" cap="none" strike="noStrike">
                <a:solidFill>
                  <a:srgbClr val="A0C8B4"/>
                </a:solidFill>
                <a:latin typeface="Open Sans"/>
                <a:ea typeface="Open Sans"/>
                <a:cs typeface="Open Sans"/>
                <a:sym typeface="Open Sans"/>
              </a:defRPr>
            </a:lvl3pPr>
            <a:lvl4pPr indent="-228600" lvl="3" marL="1828800" marR="0" rtl="0" algn="l">
              <a:lnSpc>
                <a:spcPct val="90000"/>
              </a:lnSpc>
              <a:spcBef>
                <a:spcPts val="500"/>
              </a:spcBef>
              <a:spcAft>
                <a:spcPts val="0"/>
              </a:spcAft>
              <a:buClr>
                <a:srgbClr val="A0C8B4"/>
              </a:buClr>
              <a:buSzPts val="1800"/>
              <a:buFont typeface="Arial"/>
              <a:buNone/>
              <a:defRPr b="0" i="0" sz="1800" u="none" cap="none" strike="noStrike">
                <a:solidFill>
                  <a:srgbClr val="A0C8B4"/>
                </a:solidFill>
                <a:latin typeface="Open Sans"/>
                <a:ea typeface="Open Sans"/>
                <a:cs typeface="Open Sans"/>
                <a:sym typeface="Open Sans"/>
              </a:defRPr>
            </a:lvl4pPr>
            <a:lvl5pPr indent="-228600" lvl="4" marL="2286000" marR="0" rtl="0" algn="l">
              <a:lnSpc>
                <a:spcPct val="90000"/>
              </a:lnSpc>
              <a:spcBef>
                <a:spcPts val="500"/>
              </a:spcBef>
              <a:spcAft>
                <a:spcPts val="0"/>
              </a:spcAft>
              <a:buClr>
                <a:srgbClr val="A0C8B4"/>
              </a:buClr>
              <a:buSzPts val="1800"/>
              <a:buFont typeface="Arial"/>
              <a:buNone/>
              <a:defRPr b="0" i="0" sz="1800" u="none" cap="none" strike="noStrike">
                <a:solidFill>
                  <a:srgbClr val="A0C8B4"/>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18" name="Google Shape;18;p25"/>
          <p:cNvSpPr/>
          <p:nvPr/>
        </p:nvSpPr>
        <p:spPr>
          <a:xfrm>
            <a:off x="619432" y="1"/>
            <a:ext cx="3045812" cy="1625599"/>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pic>
        <p:nvPicPr>
          <p:cNvPr id="19" name="Google Shape;19;p25"/>
          <p:cNvPicPr preferRelativeResize="0"/>
          <p:nvPr/>
        </p:nvPicPr>
        <p:blipFill rotWithShape="1">
          <a:blip r:embed="rId2">
            <a:alphaModFix/>
          </a:blip>
          <a:srcRect b="0" l="0" r="0" t="0"/>
          <a:stretch/>
        </p:blipFill>
        <p:spPr>
          <a:xfrm>
            <a:off x="985271" y="365198"/>
            <a:ext cx="2278629" cy="86352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4">
  <p:cSld name="Title Slide 4">
    <p:spTree>
      <p:nvGrpSpPr>
        <p:cNvPr id="56" name="Shape 56"/>
        <p:cNvGrpSpPr/>
        <p:nvPr/>
      </p:nvGrpSpPr>
      <p:grpSpPr>
        <a:xfrm>
          <a:off x="0" y="0"/>
          <a:ext cx="0" cy="0"/>
          <a:chOff x="0" y="0"/>
          <a:chExt cx="0" cy="0"/>
        </a:xfrm>
      </p:grpSpPr>
      <p:pic>
        <p:nvPicPr>
          <p:cNvPr id="57" name="Google Shape;57;p34"/>
          <p:cNvPicPr preferRelativeResize="0"/>
          <p:nvPr/>
        </p:nvPicPr>
        <p:blipFill rotWithShape="1">
          <a:blip r:embed="rId2">
            <a:alphaModFix/>
          </a:blip>
          <a:srcRect b="-118" l="0" r="0" t="0"/>
          <a:stretch/>
        </p:blipFill>
        <p:spPr>
          <a:xfrm>
            <a:off x="0" y="-8092"/>
            <a:ext cx="12172950" cy="6317452"/>
          </a:xfrm>
          <a:prstGeom prst="rect">
            <a:avLst/>
          </a:prstGeom>
          <a:noFill/>
          <a:ln>
            <a:noFill/>
          </a:ln>
        </p:spPr>
      </p:pic>
      <p:sp>
        <p:nvSpPr>
          <p:cNvPr id="58" name="Google Shape;58;p34"/>
          <p:cNvSpPr/>
          <p:nvPr/>
        </p:nvSpPr>
        <p:spPr>
          <a:xfrm>
            <a:off x="0" y="6235700"/>
            <a:ext cx="12192000" cy="6223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59" name="Google Shape;59;p34"/>
          <p:cNvSpPr txBox="1"/>
          <p:nvPr>
            <p:ph type="ctrTitle"/>
          </p:nvPr>
        </p:nvSpPr>
        <p:spPr>
          <a:xfrm>
            <a:off x="622301" y="1901779"/>
            <a:ext cx="3009900" cy="3382398"/>
          </a:xfrm>
          <a:prstGeom prst="rect">
            <a:avLst/>
          </a:prstGeom>
          <a:solidFill>
            <a:schemeClr val="dk1">
              <a:alpha val="60000"/>
            </a:schemeClr>
          </a:solid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lt1"/>
              </a:buClr>
              <a:buSzPts val="4800"/>
              <a:buFont typeface="Open Sans"/>
              <a:buNone/>
              <a:defRPr b="0" i="0" sz="4800" u="none" cap="none" strike="noStrike">
                <a:solidFill>
                  <a:schemeClr val="lt1"/>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0" name="Google Shape;60;p34"/>
          <p:cNvSpPr txBox="1"/>
          <p:nvPr>
            <p:ph idx="12" type="sldNum"/>
          </p:nvPr>
        </p:nvSpPr>
        <p:spPr>
          <a:xfrm>
            <a:off x="8610600" y="6651812"/>
            <a:ext cx="2743200" cy="186207"/>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US"/>
              <a:t>‹#›</a:t>
            </a:fld>
            <a:endParaRPr/>
          </a:p>
        </p:txBody>
      </p:sp>
      <p:sp>
        <p:nvSpPr>
          <p:cNvPr id="61" name="Google Shape;61;p34"/>
          <p:cNvSpPr txBox="1"/>
          <p:nvPr>
            <p:ph idx="1" type="body"/>
          </p:nvPr>
        </p:nvSpPr>
        <p:spPr>
          <a:xfrm>
            <a:off x="622300" y="6311900"/>
            <a:ext cx="6480175" cy="398464"/>
          </a:xfrm>
          <a:prstGeom prst="rect">
            <a:avLst/>
          </a:prstGeom>
          <a:noFill/>
          <a:ln>
            <a:noFill/>
          </a:ln>
        </p:spPr>
        <p:txBody>
          <a:bodyPr anchorCtr="0" anchor="t" bIns="45700" lIns="91425" spcFirstLastPara="1" rIns="91425" wrap="square" tIns="64000">
            <a:noAutofit/>
          </a:bodyPr>
          <a:lstStyle>
            <a:lvl1pPr indent="-228600" lvl="0" marL="457200" marR="0" rtl="0" algn="l">
              <a:lnSpc>
                <a:spcPct val="90000"/>
              </a:lnSpc>
              <a:spcBef>
                <a:spcPts val="1000"/>
              </a:spcBef>
              <a:spcAft>
                <a:spcPts val="0"/>
              </a:spcAft>
              <a:buClr>
                <a:schemeClr val="accent3"/>
              </a:buClr>
              <a:buSzPts val="2400"/>
              <a:buFont typeface="Arial"/>
              <a:buNone/>
              <a:defRPr b="1" i="0" sz="2400" u="none" cap="none" strike="noStrike">
                <a:solidFill>
                  <a:schemeClr val="accent3"/>
                </a:solidFill>
                <a:latin typeface="Open Sans"/>
                <a:ea typeface="Open Sans"/>
                <a:cs typeface="Open Sans"/>
                <a:sym typeface="Open Sans"/>
              </a:defRPr>
            </a:lvl1pPr>
            <a:lvl2pPr indent="-228600" lvl="1" marL="914400" marR="0" rtl="0" algn="l">
              <a:lnSpc>
                <a:spcPct val="90000"/>
              </a:lnSpc>
              <a:spcBef>
                <a:spcPts val="500"/>
              </a:spcBef>
              <a:spcAft>
                <a:spcPts val="0"/>
              </a:spcAft>
              <a:buClr>
                <a:srgbClr val="A0C8B4"/>
              </a:buClr>
              <a:buSzPts val="2400"/>
              <a:buFont typeface="Arial"/>
              <a:buNone/>
              <a:defRPr b="0" i="0" sz="2400" u="none" cap="none" strike="noStrike">
                <a:solidFill>
                  <a:srgbClr val="A0C8B4"/>
                </a:solidFill>
                <a:latin typeface="Open Sans"/>
                <a:ea typeface="Open Sans"/>
                <a:cs typeface="Open Sans"/>
                <a:sym typeface="Open Sans"/>
              </a:defRPr>
            </a:lvl2pPr>
            <a:lvl3pPr indent="-228600" lvl="2" marL="1371600" marR="0" rtl="0" algn="l">
              <a:lnSpc>
                <a:spcPct val="90000"/>
              </a:lnSpc>
              <a:spcBef>
                <a:spcPts val="500"/>
              </a:spcBef>
              <a:spcAft>
                <a:spcPts val="0"/>
              </a:spcAft>
              <a:buClr>
                <a:srgbClr val="A0C8B4"/>
              </a:buClr>
              <a:buSzPts val="2000"/>
              <a:buFont typeface="Arial"/>
              <a:buNone/>
              <a:defRPr b="0" i="0" sz="2000" u="none" cap="none" strike="noStrike">
                <a:solidFill>
                  <a:srgbClr val="A0C8B4"/>
                </a:solidFill>
                <a:latin typeface="Open Sans"/>
                <a:ea typeface="Open Sans"/>
                <a:cs typeface="Open Sans"/>
                <a:sym typeface="Open Sans"/>
              </a:defRPr>
            </a:lvl3pPr>
            <a:lvl4pPr indent="-228600" lvl="3" marL="1828800" marR="0" rtl="0" algn="l">
              <a:lnSpc>
                <a:spcPct val="90000"/>
              </a:lnSpc>
              <a:spcBef>
                <a:spcPts val="500"/>
              </a:spcBef>
              <a:spcAft>
                <a:spcPts val="0"/>
              </a:spcAft>
              <a:buClr>
                <a:srgbClr val="A0C8B4"/>
              </a:buClr>
              <a:buSzPts val="1800"/>
              <a:buFont typeface="Arial"/>
              <a:buNone/>
              <a:defRPr b="0" i="0" sz="1800" u="none" cap="none" strike="noStrike">
                <a:solidFill>
                  <a:srgbClr val="A0C8B4"/>
                </a:solidFill>
                <a:latin typeface="Open Sans"/>
                <a:ea typeface="Open Sans"/>
                <a:cs typeface="Open Sans"/>
                <a:sym typeface="Open Sans"/>
              </a:defRPr>
            </a:lvl4pPr>
            <a:lvl5pPr indent="-228600" lvl="4" marL="2286000" marR="0" rtl="0" algn="l">
              <a:lnSpc>
                <a:spcPct val="90000"/>
              </a:lnSpc>
              <a:spcBef>
                <a:spcPts val="500"/>
              </a:spcBef>
              <a:spcAft>
                <a:spcPts val="0"/>
              </a:spcAft>
              <a:buClr>
                <a:srgbClr val="A0C8B4"/>
              </a:buClr>
              <a:buSzPts val="1800"/>
              <a:buFont typeface="Arial"/>
              <a:buNone/>
              <a:defRPr b="0" i="0" sz="1800" u="none" cap="none" strike="noStrike">
                <a:solidFill>
                  <a:srgbClr val="A0C8B4"/>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62" name="Google Shape;62;p34"/>
          <p:cNvSpPr txBox="1"/>
          <p:nvPr>
            <p:ph idx="2" type="body"/>
          </p:nvPr>
        </p:nvSpPr>
        <p:spPr>
          <a:xfrm>
            <a:off x="621741" y="5401515"/>
            <a:ext cx="3010122" cy="375031"/>
          </a:xfrm>
          <a:prstGeom prst="rect">
            <a:avLst/>
          </a:prstGeom>
          <a:solidFill>
            <a:schemeClr val="dk1">
              <a:alpha val="60000"/>
            </a:schemeClr>
          </a:solid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2000"/>
              <a:buFont typeface="Arial"/>
              <a:buNone/>
              <a:defRPr b="0" i="0" sz="2000" u="none" cap="none" strike="noStrike">
                <a:solidFill>
                  <a:schemeClr val="lt1"/>
                </a:solidFill>
                <a:latin typeface="Open Sans"/>
                <a:ea typeface="Open Sans"/>
                <a:cs typeface="Open Sans"/>
                <a:sym typeface="Open Sans"/>
              </a:defRPr>
            </a:lvl1pPr>
            <a:lvl2pPr indent="-228600" lvl="1" marL="914400" marR="0" rtl="0" algn="l">
              <a:lnSpc>
                <a:spcPct val="90000"/>
              </a:lnSpc>
              <a:spcBef>
                <a:spcPts val="500"/>
              </a:spcBef>
              <a:spcAft>
                <a:spcPts val="0"/>
              </a:spcAft>
              <a:buClr>
                <a:srgbClr val="A0C8B4"/>
              </a:buClr>
              <a:buSzPts val="2400"/>
              <a:buFont typeface="Arial"/>
              <a:buNone/>
              <a:defRPr b="0" i="0" sz="2400" u="none" cap="none" strike="noStrike">
                <a:solidFill>
                  <a:srgbClr val="A0C8B4"/>
                </a:solidFill>
                <a:latin typeface="Open Sans"/>
                <a:ea typeface="Open Sans"/>
                <a:cs typeface="Open Sans"/>
                <a:sym typeface="Open Sans"/>
              </a:defRPr>
            </a:lvl2pPr>
            <a:lvl3pPr indent="-228600" lvl="2" marL="1371600" marR="0" rtl="0" algn="l">
              <a:lnSpc>
                <a:spcPct val="90000"/>
              </a:lnSpc>
              <a:spcBef>
                <a:spcPts val="500"/>
              </a:spcBef>
              <a:spcAft>
                <a:spcPts val="0"/>
              </a:spcAft>
              <a:buClr>
                <a:srgbClr val="A0C8B4"/>
              </a:buClr>
              <a:buSzPts val="2000"/>
              <a:buFont typeface="Arial"/>
              <a:buNone/>
              <a:defRPr b="0" i="0" sz="2000" u="none" cap="none" strike="noStrike">
                <a:solidFill>
                  <a:srgbClr val="A0C8B4"/>
                </a:solidFill>
                <a:latin typeface="Open Sans"/>
                <a:ea typeface="Open Sans"/>
                <a:cs typeface="Open Sans"/>
                <a:sym typeface="Open Sans"/>
              </a:defRPr>
            </a:lvl3pPr>
            <a:lvl4pPr indent="-228600" lvl="3" marL="1828800" marR="0" rtl="0" algn="l">
              <a:lnSpc>
                <a:spcPct val="90000"/>
              </a:lnSpc>
              <a:spcBef>
                <a:spcPts val="500"/>
              </a:spcBef>
              <a:spcAft>
                <a:spcPts val="0"/>
              </a:spcAft>
              <a:buClr>
                <a:srgbClr val="A0C8B4"/>
              </a:buClr>
              <a:buSzPts val="1800"/>
              <a:buFont typeface="Arial"/>
              <a:buNone/>
              <a:defRPr b="0" i="0" sz="1800" u="none" cap="none" strike="noStrike">
                <a:solidFill>
                  <a:srgbClr val="A0C8B4"/>
                </a:solidFill>
                <a:latin typeface="Open Sans"/>
                <a:ea typeface="Open Sans"/>
                <a:cs typeface="Open Sans"/>
                <a:sym typeface="Open Sans"/>
              </a:defRPr>
            </a:lvl4pPr>
            <a:lvl5pPr indent="-228600" lvl="4" marL="2286000" marR="0" rtl="0" algn="l">
              <a:lnSpc>
                <a:spcPct val="90000"/>
              </a:lnSpc>
              <a:spcBef>
                <a:spcPts val="500"/>
              </a:spcBef>
              <a:spcAft>
                <a:spcPts val="0"/>
              </a:spcAft>
              <a:buClr>
                <a:srgbClr val="A0C8B4"/>
              </a:buClr>
              <a:buSzPts val="1800"/>
              <a:buFont typeface="Arial"/>
              <a:buNone/>
              <a:defRPr b="0" i="0" sz="1800" u="none" cap="none" strike="noStrike">
                <a:solidFill>
                  <a:srgbClr val="A0C8B4"/>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63" name="Google Shape;63;p34"/>
          <p:cNvSpPr/>
          <p:nvPr/>
        </p:nvSpPr>
        <p:spPr>
          <a:xfrm>
            <a:off x="619432" y="1"/>
            <a:ext cx="3045812" cy="1625599"/>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pic>
        <p:nvPicPr>
          <p:cNvPr id="64" name="Google Shape;64;p34"/>
          <p:cNvPicPr preferRelativeResize="0"/>
          <p:nvPr/>
        </p:nvPicPr>
        <p:blipFill rotWithShape="1">
          <a:blip r:embed="rId3">
            <a:alphaModFix/>
          </a:blip>
          <a:srcRect b="0" l="0" r="0" t="0"/>
          <a:stretch/>
        </p:blipFill>
        <p:spPr>
          <a:xfrm>
            <a:off x="985271" y="365198"/>
            <a:ext cx="2278629" cy="863528"/>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Slide">
  <p:cSld name="Standard Slide">
    <p:bg>
      <p:bgPr>
        <a:solidFill>
          <a:schemeClr val="lt1"/>
        </a:solidFill>
      </p:bgPr>
    </p:bg>
    <p:spTree>
      <p:nvGrpSpPr>
        <p:cNvPr id="65" name="Shape 65"/>
        <p:cNvGrpSpPr/>
        <p:nvPr/>
      </p:nvGrpSpPr>
      <p:grpSpPr>
        <a:xfrm>
          <a:off x="0" y="0"/>
          <a:ext cx="0" cy="0"/>
          <a:chOff x="0" y="0"/>
          <a:chExt cx="0" cy="0"/>
        </a:xfrm>
      </p:grpSpPr>
      <p:sp>
        <p:nvSpPr>
          <p:cNvPr id="66" name="Google Shape;66;p35"/>
          <p:cNvSpPr txBox="1"/>
          <p:nvPr>
            <p:ph idx="12" type="sldNum"/>
          </p:nvPr>
        </p:nvSpPr>
        <p:spPr>
          <a:xfrm>
            <a:off x="8610600" y="6651812"/>
            <a:ext cx="2743200" cy="186207"/>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US"/>
              <a:t>‹#›</a:t>
            </a:fld>
            <a:endParaRPr/>
          </a:p>
        </p:txBody>
      </p:sp>
      <p:sp>
        <p:nvSpPr>
          <p:cNvPr id="67" name="Google Shape;67;p35"/>
          <p:cNvSpPr txBox="1"/>
          <p:nvPr>
            <p:ph type="title"/>
          </p:nvPr>
        </p:nvSpPr>
        <p:spPr>
          <a:xfrm>
            <a:off x="619432" y="683172"/>
            <a:ext cx="3008376" cy="2346712"/>
          </a:xfrm>
          <a:prstGeom prst="rect">
            <a:avLst/>
          </a:prstGeom>
          <a:noFill/>
          <a:ln>
            <a:noFill/>
          </a:ln>
        </p:spPr>
        <p:txBody>
          <a:bodyPr anchorCtr="0" anchor="t" bIns="45700" lIns="0" spcFirstLastPara="1" rIns="91425" wrap="square" tIns="45700">
            <a:noAutofit/>
          </a:bodyPr>
          <a:lstStyle>
            <a:lvl1pPr lvl="0" marR="0" rtl="0" algn="l">
              <a:lnSpc>
                <a:spcPct val="90000"/>
              </a:lnSpc>
              <a:spcBef>
                <a:spcPts val="0"/>
              </a:spcBef>
              <a:spcAft>
                <a:spcPts val="0"/>
              </a:spcAft>
              <a:buClr>
                <a:srgbClr val="26547C"/>
              </a:buClr>
              <a:buSzPts val="4400"/>
              <a:buFont typeface="Open Sans"/>
              <a:buNone/>
              <a:defRPr b="0" i="0" sz="4400" u="none" cap="none" strike="noStrike">
                <a:solidFill>
                  <a:srgbClr val="26547C"/>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8" name="Google Shape;68;p35"/>
          <p:cNvSpPr txBox="1"/>
          <p:nvPr>
            <p:ph idx="1" type="body"/>
          </p:nvPr>
        </p:nvSpPr>
        <p:spPr>
          <a:xfrm>
            <a:off x="4212078" y="683172"/>
            <a:ext cx="7380834" cy="5423337"/>
          </a:xfrm>
          <a:prstGeom prst="rect">
            <a:avLst/>
          </a:prstGeom>
          <a:noFill/>
          <a:ln>
            <a:noFill/>
          </a:ln>
        </p:spPr>
        <p:txBody>
          <a:bodyPr anchorCtr="0" anchor="t" bIns="45700" lIns="0" spcFirstLastPara="1" rIns="91425" wrap="square" tIns="45700">
            <a:noAutofit/>
          </a:bodyPr>
          <a:lstStyle>
            <a:lvl1pPr indent="-228600" lvl="0" marL="457200" marR="0" rtl="0" algn="l">
              <a:lnSpc>
                <a:spcPct val="90000"/>
              </a:lnSpc>
              <a:spcBef>
                <a:spcPts val="1000"/>
              </a:spcBef>
              <a:spcAft>
                <a:spcPts val="0"/>
              </a:spcAft>
              <a:buClr>
                <a:srgbClr val="9D9999"/>
              </a:buClr>
              <a:buSzPts val="2800"/>
              <a:buFont typeface="Arial"/>
              <a:buNone/>
              <a:defRPr b="1" i="0" sz="2800" u="none" cap="none" strike="noStrike">
                <a:solidFill>
                  <a:srgbClr val="9D9999"/>
                </a:solidFill>
                <a:latin typeface="Open Sans"/>
                <a:ea typeface="Open Sans"/>
                <a:cs typeface="Open Sans"/>
                <a:sym typeface="Open Sans"/>
              </a:defRPr>
            </a:lvl1pPr>
            <a:lvl2pPr indent="-228600" lvl="1" marL="914400" marR="0" rtl="0" algn="l">
              <a:lnSpc>
                <a:spcPct val="90000"/>
              </a:lnSpc>
              <a:spcBef>
                <a:spcPts val="500"/>
              </a:spcBef>
              <a:spcAft>
                <a:spcPts val="0"/>
              </a:spcAft>
              <a:buClr>
                <a:srgbClr val="363636"/>
              </a:buClr>
              <a:buSzPts val="2400"/>
              <a:buFont typeface="Arial"/>
              <a:buNone/>
              <a:defRPr b="0" i="0" sz="2400" u="none" cap="none" strike="noStrike">
                <a:solidFill>
                  <a:srgbClr val="363636"/>
                </a:solidFill>
                <a:latin typeface="Open Sans"/>
                <a:ea typeface="Open Sans"/>
                <a:cs typeface="Open Sans"/>
                <a:sym typeface="Open Sans"/>
              </a:defRPr>
            </a:lvl2pPr>
            <a:lvl3pPr indent="-228600" lvl="2" marL="1371600" marR="0" rtl="0" algn="l">
              <a:lnSpc>
                <a:spcPct val="90000"/>
              </a:lnSpc>
              <a:spcBef>
                <a:spcPts val="500"/>
              </a:spcBef>
              <a:spcAft>
                <a:spcPts val="0"/>
              </a:spcAft>
              <a:buClr>
                <a:srgbClr val="363636"/>
              </a:buClr>
              <a:buSzPts val="2000"/>
              <a:buFont typeface="Arial"/>
              <a:buNone/>
              <a:defRPr b="0" i="0" sz="2000" u="none" cap="none" strike="noStrike">
                <a:solidFill>
                  <a:srgbClr val="363636"/>
                </a:solidFill>
                <a:latin typeface="Open Sans"/>
                <a:ea typeface="Open Sans"/>
                <a:cs typeface="Open Sans"/>
                <a:sym typeface="Open Sans"/>
              </a:defRPr>
            </a:lvl3pPr>
            <a:lvl4pPr indent="-228600" lvl="3" marL="1828800" marR="0" rtl="0" algn="l">
              <a:lnSpc>
                <a:spcPct val="90000"/>
              </a:lnSpc>
              <a:spcBef>
                <a:spcPts val="500"/>
              </a:spcBef>
              <a:spcAft>
                <a:spcPts val="0"/>
              </a:spcAft>
              <a:buClr>
                <a:srgbClr val="363636"/>
              </a:buClr>
              <a:buSzPts val="1800"/>
              <a:buFont typeface="Arial"/>
              <a:buNone/>
              <a:defRPr b="0" i="0" sz="1800" u="none" cap="none" strike="noStrike">
                <a:solidFill>
                  <a:srgbClr val="363636"/>
                </a:solidFill>
                <a:latin typeface="Open Sans"/>
                <a:ea typeface="Open Sans"/>
                <a:cs typeface="Open Sans"/>
                <a:sym typeface="Open Sans"/>
              </a:defRPr>
            </a:lvl4pPr>
            <a:lvl5pPr indent="-228600" lvl="4" marL="2286000" marR="0" rtl="0" algn="l">
              <a:lnSpc>
                <a:spcPct val="90000"/>
              </a:lnSpc>
              <a:spcBef>
                <a:spcPts val="500"/>
              </a:spcBef>
              <a:spcAft>
                <a:spcPts val="0"/>
              </a:spcAft>
              <a:buClr>
                <a:srgbClr val="363636"/>
              </a:buClr>
              <a:buSzPts val="1800"/>
              <a:buFont typeface="Arial"/>
              <a:buNone/>
              <a:defRPr b="0" i="0" sz="1800" u="none" cap="none" strike="noStrike">
                <a:solidFill>
                  <a:srgbClr val="363636"/>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2">
  <p:cSld name="Two Content 2">
    <p:bg>
      <p:bgPr>
        <a:solidFill>
          <a:schemeClr val="lt1"/>
        </a:solidFill>
      </p:bgPr>
    </p:bg>
    <p:spTree>
      <p:nvGrpSpPr>
        <p:cNvPr id="69" name="Shape 69"/>
        <p:cNvGrpSpPr/>
        <p:nvPr/>
      </p:nvGrpSpPr>
      <p:grpSpPr>
        <a:xfrm>
          <a:off x="0" y="0"/>
          <a:ext cx="0" cy="0"/>
          <a:chOff x="0" y="0"/>
          <a:chExt cx="0" cy="0"/>
        </a:xfrm>
      </p:grpSpPr>
      <p:sp>
        <p:nvSpPr>
          <p:cNvPr id="70" name="Google Shape;70;p36"/>
          <p:cNvSpPr txBox="1"/>
          <p:nvPr>
            <p:ph idx="12" type="sldNum"/>
          </p:nvPr>
        </p:nvSpPr>
        <p:spPr>
          <a:xfrm>
            <a:off x="8610600" y="6651812"/>
            <a:ext cx="2743200" cy="186207"/>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US"/>
              <a:t>‹#›</a:t>
            </a:fld>
            <a:endParaRPr/>
          </a:p>
        </p:txBody>
      </p:sp>
      <p:sp>
        <p:nvSpPr>
          <p:cNvPr id="71" name="Google Shape;71;p36"/>
          <p:cNvSpPr txBox="1"/>
          <p:nvPr>
            <p:ph idx="1" type="body"/>
          </p:nvPr>
        </p:nvSpPr>
        <p:spPr>
          <a:xfrm>
            <a:off x="616973" y="3424136"/>
            <a:ext cx="3010835" cy="2715603"/>
          </a:xfrm>
          <a:prstGeom prst="rect">
            <a:avLst/>
          </a:prstGeom>
          <a:noFill/>
          <a:ln>
            <a:noFill/>
          </a:ln>
        </p:spPr>
        <p:txBody>
          <a:bodyPr anchorCtr="0" anchor="t" bIns="45700" lIns="0" spcFirstLastPara="1" rIns="91425" wrap="square" tIns="45700">
            <a:noAutofit/>
          </a:bodyPr>
          <a:lstStyle>
            <a:lvl1pPr indent="-228600" lvl="0" marL="457200" marR="0" rtl="0" algn="l">
              <a:lnSpc>
                <a:spcPct val="90000"/>
              </a:lnSpc>
              <a:spcBef>
                <a:spcPts val="1000"/>
              </a:spcBef>
              <a:spcAft>
                <a:spcPts val="0"/>
              </a:spcAft>
              <a:buClr>
                <a:srgbClr val="363636"/>
              </a:buClr>
              <a:buSzPts val="2400"/>
              <a:buFont typeface="Arial"/>
              <a:buNone/>
              <a:defRPr b="0" i="0" sz="2400" u="none" cap="none" strike="noStrike">
                <a:solidFill>
                  <a:srgbClr val="363636"/>
                </a:solidFill>
                <a:latin typeface="Open Sans"/>
                <a:ea typeface="Open Sans"/>
                <a:cs typeface="Open Sans"/>
                <a:sym typeface="Open Sans"/>
              </a:defRPr>
            </a:lvl1pPr>
            <a:lvl2pPr indent="-228600" lvl="1" marL="914400" marR="0" rtl="0" algn="l">
              <a:lnSpc>
                <a:spcPct val="90000"/>
              </a:lnSpc>
              <a:spcBef>
                <a:spcPts val="500"/>
              </a:spcBef>
              <a:spcAft>
                <a:spcPts val="0"/>
              </a:spcAft>
              <a:buClr>
                <a:srgbClr val="363636"/>
              </a:buClr>
              <a:buSzPts val="2400"/>
              <a:buFont typeface="Arial"/>
              <a:buNone/>
              <a:defRPr b="0" i="0" sz="2400" u="none" cap="none" strike="noStrike">
                <a:solidFill>
                  <a:srgbClr val="363636"/>
                </a:solidFill>
                <a:latin typeface="Open Sans"/>
                <a:ea typeface="Open Sans"/>
                <a:cs typeface="Open Sans"/>
                <a:sym typeface="Open Sans"/>
              </a:defRPr>
            </a:lvl2pPr>
            <a:lvl3pPr indent="-228600" lvl="2" marL="1371600" marR="0" rtl="0" algn="l">
              <a:lnSpc>
                <a:spcPct val="90000"/>
              </a:lnSpc>
              <a:spcBef>
                <a:spcPts val="500"/>
              </a:spcBef>
              <a:spcAft>
                <a:spcPts val="0"/>
              </a:spcAft>
              <a:buClr>
                <a:srgbClr val="363636"/>
              </a:buClr>
              <a:buSzPts val="2000"/>
              <a:buFont typeface="Arial"/>
              <a:buNone/>
              <a:defRPr b="0" i="0" sz="2000" u="none" cap="none" strike="noStrike">
                <a:solidFill>
                  <a:srgbClr val="363636"/>
                </a:solidFill>
                <a:latin typeface="Open Sans"/>
                <a:ea typeface="Open Sans"/>
                <a:cs typeface="Open Sans"/>
                <a:sym typeface="Open Sans"/>
              </a:defRPr>
            </a:lvl3pPr>
            <a:lvl4pPr indent="-228600" lvl="3" marL="1828800" marR="0" rtl="0" algn="l">
              <a:lnSpc>
                <a:spcPct val="90000"/>
              </a:lnSpc>
              <a:spcBef>
                <a:spcPts val="500"/>
              </a:spcBef>
              <a:spcAft>
                <a:spcPts val="0"/>
              </a:spcAft>
              <a:buClr>
                <a:srgbClr val="363636"/>
              </a:buClr>
              <a:buSzPts val="1800"/>
              <a:buFont typeface="Arial"/>
              <a:buNone/>
              <a:defRPr b="0" i="0" sz="1800" u="none" cap="none" strike="noStrike">
                <a:solidFill>
                  <a:srgbClr val="363636"/>
                </a:solidFill>
                <a:latin typeface="Open Sans"/>
                <a:ea typeface="Open Sans"/>
                <a:cs typeface="Open Sans"/>
                <a:sym typeface="Open Sans"/>
              </a:defRPr>
            </a:lvl4pPr>
            <a:lvl5pPr indent="-228600" lvl="4" marL="2286000" marR="0" rtl="0" algn="l">
              <a:lnSpc>
                <a:spcPct val="90000"/>
              </a:lnSpc>
              <a:spcBef>
                <a:spcPts val="500"/>
              </a:spcBef>
              <a:spcAft>
                <a:spcPts val="0"/>
              </a:spcAft>
              <a:buClr>
                <a:srgbClr val="363636"/>
              </a:buClr>
              <a:buSzPts val="1800"/>
              <a:buFont typeface="Arial"/>
              <a:buNone/>
              <a:defRPr b="0" i="0" sz="1800" u="none" cap="none" strike="noStrike">
                <a:solidFill>
                  <a:srgbClr val="363636"/>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72" name="Google Shape;72;p36"/>
          <p:cNvSpPr txBox="1"/>
          <p:nvPr>
            <p:ph type="title"/>
          </p:nvPr>
        </p:nvSpPr>
        <p:spPr>
          <a:xfrm>
            <a:off x="619432" y="683172"/>
            <a:ext cx="3008376" cy="2346712"/>
          </a:xfrm>
          <a:prstGeom prst="rect">
            <a:avLst/>
          </a:prstGeom>
          <a:noFill/>
          <a:ln>
            <a:noFill/>
          </a:ln>
        </p:spPr>
        <p:txBody>
          <a:bodyPr anchorCtr="0" anchor="t" bIns="45700" lIns="0" spcFirstLastPara="1" rIns="91425" wrap="square" tIns="45700">
            <a:noAutofit/>
          </a:bodyPr>
          <a:lstStyle>
            <a:lvl1pPr lvl="0" marR="0" rtl="0" algn="l">
              <a:lnSpc>
                <a:spcPct val="90000"/>
              </a:lnSpc>
              <a:spcBef>
                <a:spcPts val="0"/>
              </a:spcBef>
              <a:spcAft>
                <a:spcPts val="0"/>
              </a:spcAft>
              <a:buClr>
                <a:srgbClr val="26547C"/>
              </a:buClr>
              <a:buSzPts val="4400"/>
              <a:buFont typeface="Open Sans"/>
              <a:buNone/>
              <a:defRPr b="0" i="0" sz="4400" u="none" cap="none" strike="noStrike">
                <a:solidFill>
                  <a:srgbClr val="26547C"/>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3" name="Google Shape;73;p36"/>
          <p:cNvSpPr txBox="1"/>
          <p:nvPr>
            <p:ph idx="2" type="body"/>
          </p:nvPr>
        </p:nvSpPr>
        <p:spPr>
          <a:xfrm>
            <a:off x="4221804" y="683172"/>
            <a:ext cx="7379208" cy="5456566"/>
          </a:xfrm>
          <a:prstGeom prst="rect">
            <a:avLst/>
          </a:prstGeom>
          <a:noFill/>
          <a:ln>
            <a:noFill/>
          </a:ln>
        </p:spPr>
        <p:txBody>
          <a:bodyPr anchorCtr="0" anchor="t" bIns="45700" lIns="0" spcFirstLastPara="1" rIns="91425" wrap="square" tIns="45700">
            <a:noAutofit/>
          </a:bodyPr>
          <a:lstStyle>
            <a:lvl1pPr indent="-228600" lvl="0" marL="457200" marR="0" rtl="0" algn="l">
              <a:lnSpc>
                <a:spcPct val="90000"/>
              </a:lnSpc>
              <a:spcBef>
                <a:spcPts val="1000"/>
              </a:spcBef>
              <a:spcAft>
                <a:spcPts val="0"/>
              </a:spcAft>
              <a:buClr>
                <a:srgbClr val="9D9999"/>
              </a:buClr>
              <a:buSzPts val="2800"/>
              <a:buFont typeface="Arial"/>
              <a:buNone/>
              <a:defRPr b="1" i="0" sz="2800" u="none" cap="none" strike="noStrike">
                <a:solidFill>
                  <a:srgbClr val="9D9999"/>
                </a:solidFill>
                <a:latin typeface="Open Sans"/>
                <a:ea typeface="Open Sans"/>
                <a:cs typeface="Open Sans"/>
                <a:sym typeface="Open Sans"/>
              </a:defRPr>
            </a:lvl1pPr>
            <a:lvl2pPr indent="-228600" lvl="1" marL="914400" marR="0" rtl="0" algn="l">
              <a:lnSpc>
                <a:spcPct val="90000"/>
              </a:lnSpc>
              <a:spcBef>
                <a:spcPts val="500"/>
              </a:spcBef>
              <a:spcAft>
                <a:spcPts val="0"/>
              </a:spcAft>
              <a:buClr>
                <a:srgbClr val="363636"/>
              </a:buClr>
              <a:buSzPts val="2400"/>
              <a:buFont typeface="Arial"/>
              <a:buNone/>
              <a:defRPr b="0" i="0" sz="2400" u="none" cap="none" strike="noStrike">
                <a:solidFill>
                  <a:srgbClr val="363636"/>
                </a:solidFill>
                <a:latin typeface="Open Sans"/>
                <a:ea typeface="Open Sans"/>
                <a:cs typeface="Open Sans"/>
                <a:sym typeface="Open Sans"/>
              </a:defRPr>
            </a:lvl2pPr>
            <a:lvl3pPr indent="-228600" lvl="2" marL="1371600" marR="0" rtl="0" algn="l">
              <a:lnSpc>
                <a:spcPct val="90000"/>
              </a:lnSpc>
              <a:spcBef>
                <a:spcPts val="500"/>
              </a:spcBef>
              <a:spcAft>
                <a:spcPts val="0"/>
              </a:spcAft>
              <a:buClr>
                <a:srgbClr val="363636"/>
              </a:buClr>
              <a:buSzPts val="2000"/>
              <a:buFont typeface="Arial"/>
              <a:buNone/>
              <a:defRPr b="0" i="0" sz="2000" u="none" cap="none" strike="noStrike">
                <a:solidFill>
                  <a:srgbClr val="363636"/>
                </a:solidFill>
                <a:latin typeface="Open Sans"/>
                <a:ea typeface="Open Sans"/>
                <a:cs typeface="Open Sans"/>
                <a:sym typeface="Open Sans"/>
              </a:defRPr>
            </a:lvl3pPr>
            <a:lvl4pPr indent="-228600" lvl="3" marL="1828800" marR="0" rtl="0" algn="l">
              <a:lnSpc>
                <a:spcPct val="90000"/>
              </a:lnSpc>
              <a:spcBef>
                <a:spcPts val="500"/>
              </a:spcBef>
              <a:spcAft>
                <a:spcPts val="0"/>
              </a:spcAft>
              <a:buClr>
                <a:srgbClr val="363636"/>
              </a:buClr>
              <a:buSzPts val="1800"/>
              <a:buFont typeface="Arial"/>
              <a:buNone/>
              <a:defRPr b="0" i="0" sz="1800" u="none" cap="none" strike="noStrike">
                <a:solidFill>
                  <a:srgbClr val="363636"/>
                </a:solidFill>
                <a:latin typeface="Open Sans"/>
                <a:ea typeface="Open Sans"/>
                <a:cs typeface="Open Sans"/>
                <a:sym typeface="Open Sans"/>
              </a:defRPr>
            </a:lvl4pPr>
            <a:lvl5pPr indent="-228600" lvl="4" marL="2286000" marR="0" rtl="0" algn="l">
              <a:lnSpc>
                <a:spcPct val="90000"/>
              </a:lnSpc>
              <a:spcBef>
                <a:spcPts val="500"/>
              </a:spcBef>
              <a:spcAft>
                <a:spcPts val="0"/>
              </a:spcAft>
              <a:buClr>
                <a:srgbClr val="363636"/>
              </a:buClr>
              <a:buSzPts val="1800"/>
              <a:buFont typeface="Arial"/>
              <a:buNone/>
              <a:defRPr b="0" i="0" sz="1800" u="none" cap="none" strike="noStrike">
                <a:solidFill>
                  <a:srgbClr val="363636"/>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or Table">
  <p:cSld name="Chart or Table">
    <p:bg>
      <p:bgPr>
        <a:solidFill>
          <a:schemeClr val="lt1"/>
        </a:solidFill>
      </p:bgPr>
    </p:bg>
    <p:spTree>
      <p:nvGrpSpPr>
        <p:cNvPr id="74" name="Shape 74"/>
        <p:cNvGrpSpPr/>
        <p:nvPr/>
      </p:nvGrpSpPr>
      <p:grpSpPr>
        <a:xfrm>
          <a:off x="0" y="0"/>
          <a:ext cx="0" cy="0"/>
          <a:chOff x="0" y="0"/>
          <a:chExt cx="0" cy="0"/>
        </a:xfrm>
      </p:grpSpPr>
      <p:sp>
        <p:nvSpPr>
          <p:cNvPr id="75" name="Google Shape;75;p38"/>
          <p:cNvSpPr txBox="1"/>
          <p:nvPr>
            <p:ph idx="12" type="sldNum"/>
          </p:nvPr>
        </p:nvSpPr>
        <p:spPr>
          <a:xfrm>
            <a:off x="8610600" y="6651812"/>
            <a:ext cx="2743200" cy="186207"/>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US"/>
              <a:t>‹#›</a:t>
            </a:fld>
            <a:endParaRPr/>
          </a:p>
        </p:txBody>
      </p:sp>
      <p:sp>
        <p:nvSpPr>
          <p:cNvPr id="76" name="Google Shape;76;p38"/>
          <p:cNvSpPr txBox="1"/>
          <p:nvPr>
            <p:ph type="title"/>
          </p:nvPr>
        </p:nvSpPr>
        <p:spPr>
          <a:xfrm>
            <a:off x="619432" y="683172"/>
            <a:ext cx="3008376" cy="2346712"/>
          </a:xfrm>
          <a:prstGeom prst="rect">
            <a:avLst/>
          </a:prstGeom>
          <a:noFill/>
          <a:ln>
            <a:noFill/>
          </a:ln>
        </p:spPr>
        <p:txBody>
          <a:bodyPr anchorCtr="0" anchor="t" bIns="45700" lIns="0" spcFirstLastPara="1" rIns="91425" wrap="square" tIns="45700">
            <a:noAutofit/>
          </a:bodyPr>
          <a:lstStyle>
            <a:lvl1pPr lvl="0" marR="0" rtl="0" algn="l">
              <a:lnSpc>
                <a:spcPct val="90000"/>
              </a:lnSpc>
              <a:spcBef>
                <a:spcPts val="0"/>
              </a:spcBef>
              <a:spcAft>
                <a:spcPts val="0"/>
              </a:spcAft>
              <a:buClr>
                <a:srgbClr val="26547C"/>
              </a:buClr>
              <a:buSzPts val="4400"/>
              <a:buFont typeface="Open Sans"/>
              <a:buNone/>
              <a:defRPr b="0" i="0" sz="4400" u="none" cap="none" strike="noStrike">
                <a:solidFill>
                  <a:srgbClr val="26547C"/>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7" name="Google Shape;77;p38"/>
          <p:cNvSpPr txBox="1"/>
          <p:nvPr>
            <p:ph idx="1" type="body"/>
          </p:nvPr>
        </p:nvSpPr>
        <p:spPr>
          <a:xfrm>
            <a:off x="4212077" y="683172"/>
            <a:ext cx="7380834" cy="5423337"/>
          </a:xfrm>
          <a:prstGeom prst="rect">
            <a:avLst/>
          </a:prstGeom>
          <a:noFill/>
          <a:ln>
            <a:noFill/>
          </a:ln>
        </p:spPr>
        <p:txBody>
          <a:bodyPr anchorCtr="0" anchor="t" bIns="45700" lIns="0" spcFirstLastPara="1" rIns="91425" wrap="square" tIns="45700">
            <a:noAutofit/>
          </a:bodyPr>
          <a:lstStyle>
            <a:lvl1pPr indent="-228600" lvl="0" marL="457200" marR="0" rtl="0" algn="l">
              <a:lnSpc>
                <a:spcPct val="90000"/>
              </a:lnSpc>
              <a:spcBef>
                <a:spcPts val="1000"/>
              </a:spcBef>
              <a:spcAft>
                <a:spcPts val="0"/>
              </a:spcAft>
              <a:buClr>
                <a:srgbClr val="9D9999"/>
              </a:buClr>
              <a:buSzPts val="2800"/>
              <a:buFont typeface="Arial"/>
              <a:buNone/>
              <a:defRPr b="1" i="0" sz="2800" u="none" cap="none" strike="noStrike">
                <a:solidFill>
                  <a:srgbClr val="9D9999"/>
                </a:solidFill>
                <a:latin typeface="Open Sans"/>
                <a:ea typeface="Open Sans"/>
                <a:cs typeface="Open Sans"/>
                <a:sym typeface="Open Sans"/>
              </a:defRPr>
            </a:lvl1pPr>
            <a:lvl2pPr indent="-228600" lvl="1" marL="914400" marR="0" rtl="0" algn="l">
              <a:lnSpc>
                <a:spcPct val="90000"/>
              </a:lnSpc>
              <a:spcBef>
                <a:spcPts val="500"/>
              </a:spcBef>
              <a:spcAft>
                <a:spcPts val="0"/>
              </a:spcAft>
              <a:buClr>
                <a:srgbClr val="363636"/>
              </a:buClr>
              <a:buSzPts val="2400"/>
              <a:buFont typeface="Arial"/>
              <a:buNone/>
              <a:defRPr b="0" i="0" sz="2400" u="none" cap="none" strike="noStrike">
                <a:solidFill>
                  <a:srgbClr val="363636"/>
                </a:solidFill>
                <a:latin typeface="Open Sans"/>
                <a:ea typeface="Open Sans"/>
                <a:cs typeface="Open Sans"/>
                <a:sym typeface="Open Sans"/>
              </a:defRPr>
            </a:lvl2pPr>
            <a:lvl3pPr indent="-228600" lvl="2" marL="1371600" marR="0" rtl="0" algn="l">
              <a:lnSpc>
                <a:spcPct val="90000"/>
              </a:lnSpc>
              <a:spcBef>
                <a:spcPts val="500"/>
              </a:spcBef>
              <a:spcAft>
                <a:spcPts val="0"/>
              </a:spcAft>
              <a:buClr>
                <a:srgbClr val="363636"/>
              </a:buClr>
              <a:buSzPts val="2000"/>
              <a:buFont typeface="Arial"/>
              <a:buNone/>
              <a:defRPr b="0" i="0" sz="2000" u="none" cap="none" strike="noStrike">
                <a:solidFill>
                  <a:srgbClr val="363636"/>
                </a:solidFill>
                <a:latin typeface="Open Sans"/>
                <a:ea typeface="Open Sans"/>
                <a:cs typeface="Open Sans"/>
                <a:sym typeface="Open Sans"/>
              </a:defRPr>
            </a:lvl3pPr>
            <a:lvl4pPr indent="-228600" lvl="3" marL="1828800" marR="0" rtl="0" algn="l">
              <a:lnSpc>
                <a:spcPct val="90000"/>
              </a:lnSpc>
              <a:spcBef>
                <a:spcPts val="500"/>
              </a:spcBef>
              <a:spcAft>
                <a:spcPts val="0"/>
              </a:spcAft>
              <a:buClr>
                <a:srgbClr val="363636"/>
              </a:buClr>
              <a:buSzPts val="1800"/>
              <a:buFont typeface="Arial"/>
              <a:buNone/>
              <a:defRPr b="0" i="0" sz="1800" u="none" cap="none" strike="noStrike">
                <a:solidFill>
                  <a:srgbClr val="363636"/>
                </a:solidFill>
                <a:latin typeface="Open Sans"/>
                <a:ea typeface="Open Sans"/>
                <a:cs typeface="Open Sans"/>
                <a:sym typeface="Open Sans"/>
              </a:defRPr>
            </a:lvl4pPr>
            <a:lvl5pPr indent="-228600" lvl="4" marL="2286000" marR="0" rtl="0" algn="l">
              <a:lnSpc>
                <a:spcPct val="90000"/>
              </a:lnSpc>
              <a:spcBef>
                <a:spcPts val="500"/>
              </a:spcBef>
              <a:spcAft>
                <a:spcPts val="0"/>
              </a:spcAft>
              <a:buClr>
                <a:srgbClr val="363636"/>
              </a:buClr>
              <a:buSzPts val="1800"/>
              <a:buFont typeface="Arial"/>
              <a:buNone/>
              <a:defRPr b="0" i="0" sz="1800" u="none" cap="none" strike="noStrike">
                <a:solidFill>
                  <a:srgbClr val="363636"/>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 Slide 1">
    <p:spTree>
      <p:nvGrpSpPr>
        <p:cNvPr id="78" name="Shape 78"/>
        <p:cNvGrpSpPr/>
        <p:nvPr/>
      </p:nvGrpSpPr>
      <p:grpSpPr>
        <a:xfrm>
          <a:off x="0" y="0"/>
          <a:ext cx="0" cy="0"/>
          <a:chOff x="0" y="0"/>
          <a:chExt cx="0" cy="0"/>
        </a:xfrm>
      </p:grpSpPr>
      <p:sp>
        <p:nvSpPr>
          <p:cNvPr id="79" name="Google Shape;79;p39"/>
          <p:cNvSpPr/>
          <p:nvPr/>
        </p:nvSpPr>
        <p:spPr>
          <a:xfrm>
            <a:off x="0" y="6235700"/>
            <a:ext cx="12192000" cy="6223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80" name="Google Shape;80;p39"/>
          <p:cNvSpPr txBox="1"/>
          <p:nvPr>
            <p:ph type="ctrTitle"/>
          </p:nvPr>
        </p:nvSpPr>
        <p:spPr>
          <a:xfrm>
            <a:off x="3953435" y="1901779"/>
            <a:ext cx="7628965" cy="23876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accent1"/>
              </a:buClr>
              <a:buSzPts val="6000"/>
              <a:buFont typeface="Open Sans"/>
              <a:buNone/>
              <a:defRPr b="0" i="0" sz="6000" u="none" cap="none" strike="noStrike">
                <a:solidFill>
                  <a:schemeClr val="accent1"/>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1" name="Google Shape;81;p39"/>
          <p:cNvSpPr txBox="1"/>
          <p:nvPr>
            <p:ph idx="1" type="subTitle"/>
          </p:nvPr>
        </p:nvSpPr>
        <p:spPr>
          <a:xfrm>
            <a:off x="3953435" y="4381455"/>
            <a:ext cx="7628965" cy="42427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rgbClr val="9D9999"/>
              </a:buClr>
              <a:buSzPts val="2800"/>
              <a:buFont typeface="Arial"/>
              <a:buNone/>
              <a:defRPr b="1" i="0" sz="2800" u="none" cap="none" strike="noStrike">
                <a:solidFill>
                  <a:srgbClr val="9D9999"/>
                </a:solidFill>
                <a:latin typeface="Open Sans"/>
                <a:ea typeface="Open Sans"/>
                <a:cs typeface="Open Sans"/>
                <a:sym typeface="Open Sans"/>
              </a:defRPr>
            </a:lvl1pPr>
            <a:lvl2pPr lvl="1" marR="0" rtl="0" algn="ctr">
              <a:lnSpc>
                <a:spcPct val="90000"/>
              </a:lnSpc>
              <a:spcBef>
                <a:spcPts val="500"/>
              </a:spcBef>
              <a:spcAft>
                <a:spcPts val="0"/>
              </a:spcAft>
              <a:buClr>
                <a:srgbClr val="A0C8B4"/>
              </a:buClr>
              <a:buSzPts val="2000"/>
              <a:buFont typeface="Arial"/>
              <a:buNone/>
              <a:defRPr b="0" i="0" sz="2000" u="none" cap="none" strike="noStrike">
                <a:solidFill>
                  <a:srgbClr val="A0C8B4"/>
                </a:solidFill>
                <a:latin typeface="Open Sans"/>
                <a:ea typeface="Open Sans"/>
                <a:cs typeface="Open Sans"/>
                <a:sym typeface="Open Sans"/>
              </a:defRPr>
            </a:lvl2pPr>
            <a:lvl3pPr lvl="2" marR="0" rtl="0" algn="ctr">
              <a:lnSpc>
                <a:spcPct val="90000"/>
              </a:lnSpc>
              <a:spcBef>
                <a:spcPts val="500"/>
              </a:spcBef>
              <a:spcAft>
                <a:spcPts val="0"/>
              </a:spcAft>
              <a:buClr>
                <a:srgbClr val="A0C8B4"/>
              </a:buClr>
              <a:buSzPts val="1800"/>
              <a:buFont typeface="Arial"/>
              <a:buNone/>
              <a:defRPr b="0" i="0" sz="1800" u="none" cap="none" strike="noStrike">
                <a:solidFill>
                  <a:srgbClr val="A0C8B4"/>
                </a:solidFill>
                <a:latin typeface="Open Sans"/>
                <a:ea typeface="Open Sans"/>
                <a:cs typeface="Open Sans"/>
                <a:sym typeface="Open Sans"/>
              </a:defRPr>
            </a:lvl3pPr>
            <a:lvl4pPr lvl="3" marR="0" rtl="0" algn="ctr">
              <a:lnSpc>
                <a:spcPct val="90000"/>
              </a:lnSpc>
              <a:spcBef>
                <a:spcPts val="500"/>
              </a:spcBef>
              <a:spcAft>
                <a:spcPts val="0"/>
              </a:spcAft>
              <a:buClr>
                <a:srgbClr val="A0C8B4"/>
              </a:buClr>
              <a:buSzPts val="1600"/>
              <a:buFont typeface="Arial"/>
              <a:buNone/>
              <a:defRPr b="0" i="0" sz="1600" u="none" cap="none" strike="noStrike">
                <a:solidFill>
                  <a:srgbClr val="A0C8B4"/>
                </a:solidFill>
                <a:latin typeface="Open Sans"/>
                <a:ea typeface="Open Sans"/>
                <a:cs typeface="Open Sans"/>
                <a:sym typeface="Open Sans"/>
              </a:defRPr>
            </a:lvl4pPr>
            <a:lvl5pPr lvl="4" marR="0" rtl="0" algn="ctr">
              <a:lnSpc>
                <a:spcPct val="90000"/>
              </a:lnSpc>
              <a:spcBef>
                <a:spcPts val="500"/>
              </a:spcBef>
              <a:spcAft>
                <a:spcPts val="0"/>
              </a:spcAft>
              <a:buClr>
                <a:srgbClr val="A0C8B4"/>
              </a:buClr>
              <a:buSzPts val="1600"/>
              <a:buFont typeface="Arial"/>
              <a:buNone/>
              <a:defRPr b="0" i="0" sz="1600" u="none" cap="none" strike="noStrike">
                <a:solidFill>
                  <a:srgbClr val="A0C8B4"/>
                </a:solidFill>
                <a:latin typeface="Open Sans"/>
                <a:ea typeface="Open Sans"/>
                <a:cs typeface="Open Sans"/>
                <a:sym typeface="Open Sans"/>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9pPr>
          </a:lstStyle>
          <a:p/>
        </p:txBody>
      </p:sp>
      <p:sp>
        <p:nvSpPr>
          <p:cNvPr id="82" name="Google Shape;82;p39"/>
          <p:cNvSpPr txBox="1"/>
          <p:nvPr>
            <p:ph idx="12" type="sldNum"/>
          </p:nvPr>
        </p:nvSpPr>
        <p:spPr>
          <a:xfrm>
            <a:off x="8610600" y="6651812"/>
            <a:ext cx="2743200" cy="186207"/>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US"/>
              <a:t>‹#›</a:t>
            </a:fld>
            <a:endParaRPr/>
          </a:p>
        </p:txBody>
      </p:sp>
      <p:sp>
        <p:nvSpPr>
          <p:cNvPr id="83" name="Google Shape;83;p39"/>
          <p:cNvSpPr/>
          <p:nvPr>
            <p:ph idx="2" type="pic"/>
          </p:nvPr>
        </p:nvSpPr>
        <p:spPr>
          <a:xfrm>
            <a:off x="621959" y="1625599"/>
            <a:ext cx="3044952" cy="4610101"/>
          </a:xfrm>
          <a:prstGeom prst="rect">
            <a:avLst/>
          </a:prstGeom>
          <a:noFill/>
          <a:ln>
            <a:noFill/>
          </a:ln>
        </p:spPr>
      </p:sp>
      <p:sp>
        <p:nvSpPr>
          <p:cNvPr id="84" name="Google Shape;84;p39"/>
          <p:cNvSpPr txBox="1"/>
          <p:nvPr>
            <p:ph idx="3" type="body"/>
          </p:nvPr>
        </p:nvSpPr>
        <p:spPr>
          <a:xfrm>
            <a:off x="622300" y="6311900"/>
            <a:ext cx="6480175" cy="398464"/>
          </a:xfrm>
          <a:prstGeom prst="rect">
            <a:avLst/>
          </a:prstGeom>
          <a:noFill/>
          <a:ln>
            <a:noFill/>
          </a:ln>
        </p:spPr>
        <p:txBody>
          <a:bodyPr anchorCtr="0" anchor="t" bIns="45700" lIns="91425" spcFirstLastPara="1" rIns="91425" wrap="square" tIns="64000">
            <a:noAutofit/>
          </a:bodyPr>
          <a:lstStyle>
            <a:lvl1pPr indent="-228600" lvl="0" marL="457200" marR="0" rtl="0" algn="l">
              <a:lnSpc>
                <a:spcPct val="90000"/>
              </a:lnSpc>
              <a:spcBef>
                <a:spcPts val="1000"/>
              </a:spcBef>
              <a:spcAft>
                <a:spcPts val="0"/>
              </a:spcAft>
              <a:buClr>
                <a:schemeClr val="accent3"/>
              </a:buClr>
              <a:buSzPts val="2400"/>
              <a:buFont typeface="Arial"/>
              <a:buNone/>
              <a:defRPr b="1" i="0" sz="2400" u="none" cap="none" strike="noStrike">
                <a:solidFill>
                  <a:schemeClr val="accent3"/>
                </a:solidFill>
                <a:latin typeface="Open Sans"/>
                <a:ea typeface="Open Sans"/>
                <a:cs typeface="Open Sans"/>
                <a:sym typeface="Open Sans"/>
              </a:defRPr>
            </a:lvl1pPr>
            <a:lvl2pPr indent="-228600" lvl="1" marL="914400" marR="0" rtl="0" algn="l">
              <a:lnSpc>
                <a:spcPct val="90000"/>
              </a:lnSpc>
              <a:spcBef>
                <a:spcPts val="500"/>
              </a:spcBef>
              <a:spcAft>
                <a:spcPts val="0"/>
              </a:spcAft>
              <a:buClr>
                <a:srgbClr val="A0C8B4"/>
              </a:buClr>
              <a:buSzPts val="2400"/>
              <a:buFont typeface="Arial"/>
              <a:buNone/>
              <a:defRPr b="0" i="0" sz="2400" u="none" cap="none" strike="noStrike">
                <a:solidFill>
                  <a:srgbClr val="A0C8B4"/>
                </a:solidFill>
                <a:latin typeface="Open Sans"/>
                <a:ea typeface="Open Sans"/>
                <a:cs typeface="Open Sans"/>
                <a:sym typeface="Open Sans"/>
              </a:defRPr>
            </a:lvl2pPr>
            <a:lvl3pPr indent="-228600" lvl="2" marL="1371600" marR="0" rtl="0" algn="l">
              <a:lnSpc>
                <a:spcPct val="90000"/>
              </a:lnSpc>
              <a:spcBef>
                <a:spcPts val="500"/>
              </a:spcBef>
              <a:spcAft>
                <a:spcPts val="0"/>
              </a:spcAft>
              <a:buClr>
                <a:srgbClr val="A0C8B4"/>
              </a:buClr>
              <a:buSzPts val="2000"/>
              <a:buFont typeface="Arial"/>
              <a:buNone/>
              <a:defRPr b="0" i="0" sz="2000" u="none" cap="none" strike="noStrike">
                <a:solidFill>
                  <a:srgbClr val="A0C8B4"/>
                </a:solidFill>
                <a:latin typeface="Open Sans"/>
                <a:ea typeface="Open Sans"/>
                <a:cs typeface="Open Sans"/>
                <a:sym typeface="Open Sans"/>
              </a:defRPr>
            </a:lvl3pPr>
            <a:lvl4pPr indent="-228600" lvl="3" marL="1828800" marR="0" rtl="0" algn="l">
              <a:lnSpc>
                <a:spcPct val="90000"/>
              </a:lnSpc>
              <a:spcBef>
                <a:spcPts val="500"/>
              </a:spcBef>
              <a:spcAft>
                <a:spcPts val="0"/>
              </a:spcAft>
              <a:buClr>
                <a:srgbClr val="A0C8B4"/>
              </a:buClr>
              <a:buSzPts val="1800"/>
              <a:buFont typeface="Arial"/>
              <a:buNone/>
              <a:defRPr b="0" i="0" sz="1800" u="none" cap="none" strike="noStrike">
                <a:solidFill>
                  <a:srgbClr val="A0C8B4"/>
                </a:solidFill>
                <a:latin typeface="Open Sans"/>
                <a:ea typeface="Open Sans"/>
                <a:cs typeface="Open Sans"/>
                <a:sym typeface="Open Sans"/>
              </a:defRPr>
            </a:lvl4pPr>
            <a:lvl5pPr indent="-228600" lvl="4" marL="2286000" marR="0" rtl="0" algn="l">
              <a:lnSpc>
                <a:spcPct val="90000"/>
              </a:lnSpc>
              <a:spcBef>
                <a:spcPts val="500"/>
              </a:spcBef>
              <a:spcAft>
                <a:spcPts val="0"/>
              </a:spcAft>
              <a:buClr>
                <a:srgbClr val="A0C8B4"/>
              </a:buClr>
              <a:buSzPts val="1800"/>
              <a:buFont typeface="Arial"/>
              <a:buNone/>
              <a:defRPr b="0" i="0" sz="1800" u="none" cap="none" strike="noStrike">
                <a:solidFill>
                  <a:srgbClr val="A0C8B4"/>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85" name="Google Shape;85;p39"/>
          <p:cNvSpPr txBox="1"/>
          <p:nvPr>
            <p:ph idx="4" type="body"/>
          </p:nvPr>
        </p:nvSpPr>
        <p:spPr>
          <a:xfrm>
            <a:off x="3952875" y="4903741"/>
            <a:ext cx="7629525" cy="47456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9D9999"/>
              </a:buClr>
              <a:buSzPts val="2800"/>
              <a:buFont typeface="Arial"/>
              <a:buNone/>
              <a:defRPr b="1" i="0" sz="2800" u="none" cap="none" strike="noStrike">
                <a:solidFill>
                  <a:srgbClr val="9D9999"/>
                </a:solidFill>
                <a:latin typeface="Open Sans"/>
                <a:ea typeface="Open Sans"/>
                <a:cs typeface="Open Sans"/>
                <a:sym typeface="Open Sans"/>
              </a:defRPr>
            </a:lvl1pPr>
            <a:lvl2pPr indent="-228600" lvl="1" marL="914400" marR="0" rtl="0" algn="l">
              <a:lnSpc>
                <a:spcPct val="90000"/>
              </a:lnSpc>
              <a:spcBef>
                <a:spcPts val="500"/>
              </a:spcBef>
              <a:spcAft>
                <a:spcPts val="0"/>
              </a:spcAft>
              <a:buClr>
                <a:srgbClr val="A0C8B4"/>
              </a:buClr>
              <a:buSzPts val="2400"/>
              <a:buFont typeface="Arial"/>
              <a:buNone/>
              <a:defRPr b="0" i="0" sz="2400" u="none" cap="none" strike="noStrike">
                <a:solidFill>
                  <a:srgbClr val="A0C8B4"/>
                </a:solidFill>
                <a:latin typeface="Open Sans"/>
                <a:ea typeface="Open Sans"/>
                <a:cs typeface="Open Sans"/>
                <a:sym typeface="Open Sans"/>
              </a:defRPr>
            </a:lvl2pPr>
            <a:lvl3pPr indent="-228600" lvl="2" marL="1371600" marR="0" rtl="0" algn="l">
              <a:lnSpc>
                <a:spcPct val="90000"/>
              </a:lnSpc>
              <a:spcBef>
                <a:spcPts val="500"/>
              </a:spcBef>
              <a:spcAft>
                <a:spcPts val="0"/>
              </a:spcAft>
              <a:buClr>
                <a:srgbClr val="A0C8B4"/>
              </a:buClr>
              <a:buSzPts val="2000"/>
              <a:buFont typeface="Arial"/>
              <a:buNone/>
              <a:defRPr b="0" i="0" sz="2000" u="none" cap="none" strike="noStrike">
                <a:solidFill>
                  <a:srgbClr val="A0C8B4"/>
                </a:solidFill>
                <a:latin typeface="Open Sans"/>
                <a:ea typeface="Open Sans"/>
                <a:cs typeface="Open Sans"/>
                <a:sym typeface="Open Sans"/>
              </a:defRPr>
            </a:lvl3pPr>
            <a:lvl4pPr indent="-228600" lvl="3" marL="1828800" marR="0" rtl="0" algn="l">
              <a:lnSpc>
                <a:spcPct val="90000"/>
              </a:lnSpc>
              <a:spcBef>
                <a:spcPts val="500"/>
              </a:spcBef>
              <a:spcAft>
                <a:spcPts val="0"/>
              </a:spcAft>
              <a:buClr>
                <a:srgbClr val="A0C8B4"/>
              </a:buClr>
              <a:buSzPts val="1800"/>
              <a:buFont typeface="Arial"/>
              <a:buNone/>
              <a:defRPr b="0" i="0" sz="1800" u="none" cap="none" strike="noStrike">
                <a:solidFill>
                  <a:srgbClr val="A0C8B4"/>
                </a:solidFill>
                <a:latin typeface="Open Sans"/>
                <a:ea typeface="Open Sans"/>
                <a:cs typeface="Open Sans"/>
                <a:sym typeface="Open Sans"/>
              </a:defRPr>
            </a:lvl4pPr>
            <a:lvl5pPr indent="-228600" lvl="4" marL="2286000" marR="0" rtl="0" algn="l">
              <a:lnSpc>
                <a:spcPct val="90000"/>
              </a:lnSpc>
              <a:spcBef>
                <a:spcPts val="500"/>
              </a:spcBef>
              <a:spcAft>
                <a:spcPts val="0"/>
              </a:spcAft>
              <a:buClr>
                <a:srgbClr val="A0C8B4"/>
              </a:buClr>
              <a:buSzPts val="1800"/>
              <a:buFont typeface="Arial"/>
              <a:buNone/>
              <a:defRPr b="0" i="0" sz="1800" u="none" cap="none" strike="noStrike">
                <a:solidFill>
                  <a:srgbClr val="A0C8B4"/>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86" name="Google Shape;86;p39"/>
          <p:cNvSpPr/>
          <p:nvPr/>
        </p:nvSpPr>
        <p:spPr>
          <a:xfrm>
            <a:off x="619432" y="1"/>
            <a:ext cx="3045812" cy="1625599"/>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pic>
        <p:nvPicPr>
          <p:cNvPr descr="GRID Alternatives logo with a sunburst circled by a leaf, stem, and electrical plug" id="87" name="Google Shape;87;p39" title="GRID logo"/>
          <p:cNvPicPr preferRelativeResize="0"/>
          <p:nvPr/>
        </p:nvPicPr>
        <p:blipFill rotWithShape="1">
          <a:blip r:embed="rId2">
            <a:alphaModFix/>
          </a:blip>
          <a:srcRect b="0" l="0" r="0" t="0"/>
          <a:stretch/>
        </p:blipFill>
        <p:spPr>
          <a:xfrm>
            <a:off x="985271" y="365198"/>
            <a:ext cx="2278629" cy="863528"/>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 Slide 2">
    <p:spTree>
      <p:nvGrpSpPr>
        <p:cNvPr id="88" name="Shape 88"/>
        <p:cNvGrpSpPr/>
        <p:nvPr/>
      </p:nvGrpSpPr>
      <p:grpSpPr>
        <a:xfrm>
          <a:off x="0" y="0"/>
          <a:ext cx="0" cy="0"/>
          <a:chOff x="0" y="0"/>
          <a:chExt cx="0" cy="0"/>
        </a:xfrm>
      </p:grpSpPr>
      <p:pic>
        <p:nvPicPr>
          <p:cNvPr id="89" name="Google Shape;89;p40"/>
          <p:cNvPicPr preferRelativeResize="0"/>
          <p:nvPr/>
        </p:nvPicPr>
        <p:blipFill rotWithShape="1">
          <a:blip r:embed="rId2">
            <a:alphaModFix/>
          </a:blip>
          <a:srcRect b="0" l="0" r="0" t="0"/>
          <a:stretch/>
        </p:blipFill>
        <p:spPr>
          <a:xfrm>
            <a:off x="-8793" y="0"/>
            <a:ext cx="12209531" cy="6273800"/>
          </a:xfrm>
          <a:prstGeom prst="rect">
            <a:avLst/>
          </a:prstGeom>
          <a:noFill/>
          <a:ln>
            <a:noFill/>
          </a:ln>
        </p:spPr>
      </p:pic>
      <p:sp>
        <p:nvSpPr>
          <p:cNvPr id="90" name="Google Shape;90;p40"/>
          <p:cNvSpPr/>
          <p:nvPr/>
        </p:nvSpPr>
        <p:spPr>
          <a:xfrm>
            <a:off x="0" y="6235700"/>
            <a:ext cx="12192000" cy="6223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91" name="Google Shape;91;p40"/>
          <p:cNvSpPr txBox="1"/>
          <p:nvPr>
            <p:ph type="ctrTitle"/>
          </p:nvPr>
        </p:nvSpPr>
        <p:spPr>
          <a:xfrm>
            <a:off x="622301" y="1901779"/>
            <a:ext cx="3009900" cy="3382398"/>
          </a:xfrm>
          <a:prstGeom prst="rect">
            <a:avLst/>
          </a:prstGeom>
          <a:solidFill>
            <a:schemeClr val="dk1">
              <a:alpha val="60000"/>
            </a:schemeClr>
          </a:solid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lt1"/>
              </a:buClr>
              <a:buSzPts val="4800"/>
              <a:buFont typeface="Open Sans"/>
              <a:buNone/>
              <a:defRPr b="0" i="0" sz="4800" u="none" cap="none" strike="noStrike">
                <a:solidFill>
                  <a:schemeClr val="lt1"/>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2" name="Google Shape;92;p40"/>
          <p:cNvSpPr txBox="1"/>
          <p:nvPr>
            <p:ph idx="12" type="sldNum"/>
          </p:nvPr>
        </p:nvSpPr>
        <p:spPr>
          <a:xfrm>
            <a:off x="8610600" y="6651812"/>
            <a:ext cx="2743200" cy="186207"/>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US"/>
              <a:t>‹#›</a:t>
            </a:fld>
            <a:endParaRPr/>
          </a:p>
        </p:txBody>
      </p:sp>
      <p:sp>
        <p:nvSpPr>
          <p:cNvPr id="93" name="Google Shape;93;p40"/>
          <p:cNvSpPr txBox="1"/>
          <p:nvPr>
            <p:ph idx="1" type="body"/>
          </p:nvPr>
        </p:nvSpPr>
        <p:spPr>
          <a:xfrm>
            <a:off x="622300" y="6311900"/>
            <a:ext cx="6480175" cy="398464"/>
          </a:xfrm>
          <a:prstGeom prst="rect">
            <a:avLst/>
          </a:prstGeom>
          <a:noFill/>
          <a:ln>
            <a:noFill/>
          </a:ln>
        </p:spPr>
        <p:txBody>
          <a:bodyPr anchorCtr="0" anchor="t" bIns="45700" lIns="91425" spcFirstLastPara="1" rIns="91425" wrap="square" tIns="64000">
            <a:noAutofit/>
          </a:bodyPr>
          <a:lstStyle>
            <a:lvl1pPr indent="-228600" lvl="0" marL="457200" marR="0" rtl="0" algn="l">
              <a:lnSpc>
                <a:spcPct val="90000"/>
              </a:lnSpc>
              <a:spcBef>
                <a:spcPts val="1000"/>
              </a:spcBef>
              <a:spcAft>
                <a:spcPts val="0"/>
              </a:spcAft>
              <a:buClr>
                <a:schemeClr val="accent3"/>
              </a:buClr>
              <a:buSzPts val="2400"/>
              <a:buFont typeface="Arial"/>
              <a:buNone/>
              <a:defRPr b="1" i="0" sz="2400" u="none" cap="none" strike="noStrike">
                <a:solidFill>
                  <a:schemeClr val="accent3"/>
                </a:solidFill>
                <a:latin typeface="Open Sans"/>
                <a:ea typeface="Open Sans"/>
                <a:cs typeface="Open Sans"/>
                <a:sym typeface="Open Sans"/>
              </a:defRPr>
            </a:lvl1pPr>
            <a:lvl2pPr indent="-228600" lvl="1" marL="914400" marR="0" rtl="0" algn="l">
              <a:lnSpc>
                <a:spcPct val="90000"/>
              </a:lnSpc>
              <a:spcBef>
                <a:spcPts val="500"/>
              </a:spcBef>
              <a:spcAft>
                <a:spcPts val="0"/>
              </a:spcAft>
              <a:buClr>
                <a:srgbClr val="A0C8B4"/>
              </a:buClr>
              <a:buSzPts val="2400"/>
              <a:buFont typeface="Arial"/>
              <a:buNone/>
              <a:defRPr b="0" i="0" sz="2400" u="none" cap="none" strike="noStrike">
                <a:solidFill>
                  <a:srgbClr val="A0C8B4"/>
                </a:solidFill>
                <a:latin typeface="Open Sans"/>
                <a:ea typeface="Open Sans"/>
                <a:cs typeface="Open Sans"/>
                <a:sym typeface="Open Sans"/>
              </a:defRPr>
            </a:lvl2pPr>
            <a:lvl3pPr indent="-228600" lvl="2" marL="1371600" marR="0" rtl="0" algn="l">
              <a:lnSpc>
                <a:spcPct val="90000"/>
              </a:lnSpc>
              <a:spcBef>
                <a:spcPts val="500"/>
              </a:spcBef>
              <a:spcAft>
                <a:spcPts val="0"/>
              </a:spcAft>
              <a:buClr>
                <a:srgbClr val="A0C8B4"/>
              </a:buClr>
              <a:buSzPts val="2000"/>
              <a:buFont typeface="Arial"/>
              <a:buNone/>
              <a:defRPr b="0" i="0" sz="2000" u="none" cap="none" strike="noStrike">
                <a:solidFill>
                  <a:srgbClr val="A0C8B4"/>
                </a:solidFill>
                <a:latin typeface="Open Sans"/>
                <a:ea typeface="Open Sans"/>
                <a:cs typeface="Open Sans"/>
                <a:sym typeface="Open Sans"/>
              </a:defRPr>
            </a:lvl3pPr>
            <a:lvl4pPr indent="-228600" lvl="3" marL="1828800" marR="0" rtl="0" algn="l">
              <a:lnSpc>
                <a:spcPct val="90000"/>
              </a:lnSpc>
              <a:spcBef>
                <a:spcPts val="500"/>
              </a:spcBef>
              <a:spcAft>
                <a:spcPts val="0"/>
              </a:spcAft>
              <a:buClr>
                <a:srgbClr val="A0C8B4"/>
              </a:buClr>
              <a:buSzPts val="1800"/>
              <a:buFont typeface="Arial"/>
              <a:buNone/>
              <a:defRPr b="0" i="0" sz="1800" u="none" cap="none" strike="noStrike">
                <a:solidFill>
                  <a:srgbClr val="A0C8B4"/>
                </a:solidFill>
                <a:latin typeface="Open Sans"/>
                <a:ea typeface="Open Sans"/>
                <a:cs typeface="Open Sans"/>
                <a:sym typeface="Open Sans"/>
              </a:defRPr>
            </a:lvl4pPr>
            <a:lvl5pPr indent="-228600" lvl="4" marL="2286000" marR="0" rtl="0" algn="l">
              <a:lnSpc>
                <a:spcPct val="90000"/>
              </a:lnSpc>
              <a:spcBef>
                <a:spcPts val="500"/>
              </a:spcBef>
              <a:spcAft>
                <a:spcPts val="0"/>
              </a:spcAft>
              <a:buClr>
                <a:srgbClr val="A0C8B4"/>
              </a:buClr>
              <a:buSzPts val="1800"/>
              <a:buFont typeface="Arial"/>
              <a:buNone/>
              <a:defRPr b="0" i="0" sz="1800" u="none" cap="none" strike="noStrike">
                <a:solidFill>
                  <a:srgbClr val="A0C8B4"/>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94" name="Google Shape;94;p40"/>
          <p:cNvSpPr txBox="1"/>
          <p:nvPr>
            <p:ph idx="2" type="body"/>
          </p:nvPr>
        </p:nvSpPr>
        <p:spPr>
          <a:xfrm>
            <a:off x="621741" y="5401515"/>
            <a:ext cx="3010122" cy="375031"/>
          </a:xfrm>
          <a:prstGeom prst="rect">
            <a:avLst/>
          </a:prstGeom>
          <a:solidFill>
            <a:schemeClr val="dk1">
              <a:alpha val="60000"/>
            </a:schemeClr>
          </a:solid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2000"/>
              <a:buFont typeface="Arial"/>
              <a:buNone/>
              <a:defRPr b="0" i="0" sz="2000" u="none" cap="none" strike="noStrike">
                <a:solidFill>
                  <a:schemeClr val="lt1"/>
                </a:solidFill>
                <a:latin typeface="Open Sans"/>
                <a:ea typeface="Open Sans"/>
                <a:cs typeface="Open Sans"/>
                <a:sym typeface="Open Sans"/>
              </a:defRPr>
            </a:lvl1pPr>
            <a:lvl2pPr indent="-228600" lvl="1" marL="914400" marR="0" rtl="0" algn="l">
              <a:lnSpc>
                <a:spcPct val="90000"/>
              </a:lnSpc>
              <a:spcBef>
                <a:spcPts val="500"/>
              </a:spcBef>
              <a:spcAft>
                <a:spcPts val="0"/>
              </a:spcAft>
              <a:buClr>
                <a:srgbClr val="A0C8B4"/>
              </a:buClr>
              <a:buSzPts val="2400"/>
              <a:buFont typeface="Arial"/>
              <a:buNone/>
              <a:defRPr b="0" i="0" sz="2400" u="none" cap="none" strike="noStrike">
                <a:solidFill>
                  <a:srgbClr val="A0C8B4"/>
                </a:solidFill>
                <a:latin typeface="Open Sans"/>
                <a:ea typeface="Open Sans"/>
                <a:cs typeface="Open Sans"/>
                <a:sym typeface="Open Sans"/>
              </a:defRPr>
            </a:lvl2pPr>
            <a:lvl3pPr indent="-228600" lvl="2" marL="1371600" marR="0" rtl="0" algn="l">
              <a:lnSpc>
                <a:spcPct val="90000"/>
              </a:lnSpc>
              <a:spcBef>
                <a:spcPts val="500"/>
              </a:spcBef>
              <a:spcAft>
                <a:spcPts val="0"/>
              </a:spcAft>
              <a:buClr>
                <a:srgbClr val="A0C8B4"/>
              </a:buClr>
              <a:buSzPts val="2000"/>
              <a:buFont typeface="Arial"/>
              <a:buNone/>
              <a:defRPr b="0" i="0" sz="2000" u="none" cap="none" strike="noStrike">
                <a:solidFill>
                  <a:srgbClr val="A0C8B4"/>
                </a:solidFill>
                <a:latin typeface="Open Sans"/>
                <a:ea typeface="Open Sans"/>
                <a:cs typeface="Open Sans"/>
                <a:sym typeface="Open Sans"/>
              </a:defRPr>
            </a:lvl3pPr>
            <a:lvl4pPr indent="-228600" lvl="3" marL="1828800" marR="0" rtl="0" algn="l">
              <a:lnSpc>
                <a:spcPct val="90000"/>
              </a:lnSpc>
              <a:spcBef>
                <a:spcPts val="500"/>
              </a:spcBef>
              <a:spcAft>
                <a:spcPts val="0"/>
              </a:spcAft>
              <a:buClr>
                <a:srgbClr val="A0C8B4"/>
              </a:buClr>
              <a:buSzPts val="1800"/>
              <a:buFont typeface="Arial"/>
              <a:buNone/>
              <a:defRPr b="0" i="0" sz="1800" u="none" cap="none" strike="noStrike">
                <a:solidFill>
                  <a:srgbClr val="A0C8B4"/>
                </a:solidFill>
                <a:latin typeface="Open Sans"/>
                <a:ea typeface="Open Sans"/>
                <a:cs typeface="Open Sans"/>
                <a:sym typeface="Open Sans"/>
              </a:defRPr>
            </a:lvl4pPr>
            <a:lvl5pPr indent="-228600" lvl="4" marL="2286000" marR="0" rtl="0" algn="l">
              <a:lnSpc>
                <a:spcPct val="90000"/>
              </a:lnSpc>
              <a:spcBef>
                <a:spcPts val="500"/>
              </a:spcBef>
              <a:spcAft>
                <a:spcPts val="0"/>
              </a:spcAft>
              <a:buClr>
                <a:srgbClr val="A0C8B4"/>
              </a:buClr>
              <a:buSzPts val="1800"/>
              <a:buFont typeface="Arial"/>
              <a:buNone/>
              <a:defRPr b="0" i="0" sz="1800" u="none" cap="none" strike="noStrike">
                <a:solidFill>
                  <a:srgbClr val="A0C8B4"/>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95" name="Google Shape;95;p40"/>
          <p:cNvSpPr/>
          <p:nvPr/>
        </p:nvSpPr>
        <p:spPr>
          <a:xfrm>
            <a:off x="619432" y="1"/>
            <a:ext cx="3045812" cy="1625599"/>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pic>
        <p:nvPicPr>
          <p:cNvPr id="96" name="Google Shape;96;p40"/>
          <p:cNvPicPr preferRelativeResize="0"/>
          <p:nvPr/>
        </p:nvPicPr>
        <p:blipFill rotWithShape="1">
          <a:blip r:embed="rId3">
            <a:alphaModFix/>
          </a:blip>
          <a:srcRect b="0" l="0" r="0" t="0"/>
          <a:stretch/>
        </p:blipFill>
        <p:spPr>
          <a:xfrm>
            <a:off x="985271" y="365198"/>
            <a:ext cx="2278629" cy="863528"/>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5">
  <p:cSld name="Title Slide 5">
    <p:spTree>
      <p:nvGrpSpPr>
        <p:cNvPr id="97" name="Shape 97"/>
        <p:cNvGrpSpPr/>
        <p:nvPr/>
      </p:nvGrpSpPr>
      <p:grpSpPr>
        <a:xfrm>
          <a:off x="0" y="0"/>
          <a:ext cx="0" cy="0"/>
          <a:chOff x="0" y="0"/>
          <a:chExt cx="0" cy="0"/>
        </a:xfrm>
      </p:grpSpPr>
      <p:pic>
        <p:nvPicPr>
          <p:cNvPr id="98" name="Google Shape;98;p41"/>
          <p:cNvPicPr preferRelativeResize="0"/>
          <p:nvPr/>
        </p:nvPicPr>
        <p:blipFill rotWithShape="1">
          <a:blip r:embed="rId2">
            <a:alphaModFix/>
          </a:blip>
          <a:srcRect b="0" l="0" r="0" t="0"/>
          <a:stretch/>
        </p:blipFill>
        <p:spPr>
          <a:xfrm>
            <a:off x="1" y="9144"/>
            <a:ext cx="12192000" cy="6222124"/>
          </a:xfrm>
          <a:prstGeom prst="rect">
            <a:avLst/>
          </a:prstGeom>
          <a:noFill/>
          <a:ln>
            <a:noFill/>
          </a:ln>
        </p:spPr>
      </p:pic>
      <p:sp>
        <p:nvSpPr>
          <p:cNvPr id="99" name="Google Shape;99;p41"/>
          <p:cNvSpPr/>
          <p:nvPr/>
        </p:nvSpPr>
        <p:spPr>
          <a:xfrm>
            <a:off x="0" y="6235700"/>
            <a:ext cx="12192000" cy="6223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100" name="Google Shape;100;p41"/>
          <p:cNvSpPr txBox="1"/>
          <p:nvPr>
            <p:ph type="ctrTitle"/>
          </p:nvPr>
        </p:nvSpPr>
        <p:spPr>
          <a:xfrm>
            <a:off x="622301" y="1901779"/>
            <a:ext cx="3009900" cy="3382398"/>
          </a:xfrm>
          <a:prstGeom prst="rect">
            <a:avLst/>
          </a:prstGeom>
          <a:solidFill>
            <a:schemeClr val="dk1">
              <a:alpha val="60000"/>
            </a:schemeClr>
          </a:solid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lt1"/>
              </a:buClr>
              <a:buSzPts val="4800"/>
              <a:buFont typeface="Open Sans"/>
              <a:buNone/>
              <a:defRPr b="0" i="0" sz="4800" u="none" cap="none" strike="noStrike">
                <a:solidFill>
                  <a:schemeClr val="lt1"/>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1" name="Google Shape;101;p41"/>
          <p:cNvSpPr txBox="1"/>
          <p:nvPr>
            <p:ph idx="12" type="sldNum"/>
          </p:nvPr>
        </p:nvSpPr>
        <p:spPr>
          <a:xfrm>
            <a:off x="8610600" y="6651812"/>
            <a:ext cx="2743200" cy="186207"/>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US"/>
              <a:t>‹#›</a:t>
            </a:fld>
            <a:endParaRPr/>
          </a:p>
        </p:txBody>
      </p:sp>
      <p:sp>
        <p:nvSpPr>
          <p:cNvPr id="102" name="Google Shape;102;p41"/>
          <p:cNvSpPr txBox="1"/>
          <p:nvPr>
            <p:ph idx="1" type="body"/>
          </p:nvPr>
        </p:nvSpPr>
        <p:spPr>
          <a:xfrm>
            <a:off x="622300" y="6311900"/>
            <a:ext cx="6480175" cy="398464"/>
          </a:xfrm>
          <a:prstGeom prst="rect">
            <a:avLst/>
          </a:prstGeom>
          <a:noFill/>
          <a:ln>
            <a:noFill/>
          </a:ln>
        </p:spPr>
        <p:txBody>
          <a:bodyPr anchorCtr="0" anchor="t" bIns="45700" lIns="91425" spcFirstLastPara="1" rIns="91425" wrap="square" tIns="64000">
            <a:noAutofit/>
          </a:bodyPr>
          <a:lstStyle>
            <a:lvl1pPr indent="-228600" lvl="0" marL="457200" marR="0" rtl="0" algn="l">
              <a:lnSpc>
                <a:spcPct val="90000"/>
              </a:lnSpc>
              <a:spcBef>
                <a:spcPts val="1000"/>
              </a:spcBef>
              <a:spcAft>
                <a:spcPts val="0"/>
              </a:spcAft>
              <a:buClr>
                <a:schemeClr val="accent3"/>
              </a:buClr>
              <a:buSzPts val="2400"/>
              <a:buFont typeface="Arial"/>
              <a:buNone/>
              <a:defRPr b="1" i="0" sz="2400" u="none" cap="none" strike="noStrike">
                <a:solidFill>
                  <a:schemeClr val="accent3"/>
                </a:solidFill>
                <a:latin typeface="Open Sans"/>
                <a:ea typeface="Open Sans"/>
                <a:cs typeface="Open Sans"/>
                <a:sym typeface="Open Sans"/>
              </a:defRPr>
            </a:lvl1pPr>
            <a:lvl2pPr indent="-228600" lvl="1" marL="914400" marR="0" rtl="0" algn="l">
              <a:lnSpc>
                <a:spcPct val="90000"/>
              </a:lnSpc>
              <a:spcBef>
                <a:spcPts val="500"/>
              </a:spcBef>
              <a:spcAft>
                <a:spcPts val="0"/>
              </a:spcAft>
              <a:buClr>
                <a:srgbClr val="A0C8B4"/>
              </a:buClr>
              <a:buSzPts val="2400"/>
              <a:buFont typeface="Arial"/>
              <a:buNone/>
              <a:defRPr b="0" i="0" sz="2400" u="none" cap="none" strike="noStrike">
                <a:solidFill>
                  <a:srgbClr val="A0C8B4"/>
                </a:solidFill>
                <a:latin typeface="Open Sans"/>
                <a:ea typeface="Open Sans"/>
                <a:cs typeface="Open Sans"/>
                <a:sym typeface="Open Sans"/>
              </a:defRPr>
            </a:lvl2pPr>
            <a:lvl3pPr indent="-228600" lvl="2" marL="1371600" marR="0" rtl="0" algn="l">
              <a:lnSpc>
                <a:spcPct val="90000"/>
              </a:lnSpc>
              <a:spcBef>
                <a:spcPts val="500"/>
              </a:spcBef>
              <a:spcAft>
                <a:spcPts val="0"/>
              </a:spcAft>
              <a:buClr>
                <a:srgbClr val="A0C8B4"/>
              </a:buClr>
              <a:buSzPts val="2000"/>
              <a:buFont typeface="Arial"/>
              <a:buNone/>
              <a:defRPr b="0" i="0" sz="2000" u="none" cap="none" strike="noStrike">
                <a:solidFill>
                  <a:srgbClr val="A0C8B4"/>
                </a:solidFill>
                <a:latin typeface="Open Sans"/>
                <a:ea typeface="Open Sans"/>
                <a:cs typeface="Open Sans"/>
                <a:sym typeface="Open Sans"/>
              </a:defRPr>
            </a:lvl3pPr>
            <a:lvl4pPr indent="-228600" lvl="3" marL="1828800" marR="0" rtl="0" algn="l">
              <a:lnSpc>
                <a:spcPct val="90000"/>
              </a:lnSpc>
              <a:spcBef>
                <a:spcPts val="500"/>
              </a:spcBef>
              <a:spcAft>
                <a:spcPts val="0"/>
              </a:spcAft>
              <a:buClr>
                <a:srgbClr val="A0C8B4"/>
              </a:buClr>
              <a:buSzPts val="1800"/>
              <a:buFont typeface="Arial"/>
              <a:buNone/>
              <a:defRPr b="0" i="0" sz="1800" u="none" cap="none" strike="noStrike">
                <a:solidFill>
                  <a:srgbClr val="A0C8B4"/>
                </a:solidFill>
                <a:latin typeface="Open Sans"/>
                <a:ea typeface="Open Sans"/>
                <a:cs typeface="Open Sans"/>
                <a:sym typeface="Open Sans"/>
              </a:defRPr>
            </a:lvl4pPr>
            <a:lvl5pPr indent="-228600" lvl="4" marL="2286000" marR="0" rtl="0" algn="l">
              <a:lnSpc>
                <a:spcPct val="90000"/>
              </a:lnSpc>
              <a:spcBef>
                <a:spcPts val="500"/>
              </a:spcBef>
              <a:spcAft>
                <a:spcPts val="0"/>
              </a:spcAft>
              <a:buClr>
                <a:srgbClr val="A0C8B4"/>
              </a:buClr>
              <a:buSzPts val="1800"/>
              <a:buFont typeface="Arial"/>
              <a:buNone/>
              <a:defRPr b="0" i="0" sz="1800" u="none" cap="none" strike="noStrike">
                <a:solidFill>
                  <a:srgbClr val="A0C8B4"/>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103" name="Google Shape;103;p41"/>
          <p:cNvSpPr txBox="1"/>
          <p:nvPr>
            <p:ph idx="2" type="body"/>
          </p:nvPr>
        </p:nvSpPr>
        <p:spPr>
          <a:xfrm>
            <a:off x="621741" y="5401515"/>
            <a:ext cx="3010122" cy="375031"/>
          </a:xfrm>
          <a:prstGeom prst="rect">
            <a:avLst/>
          </a:prstGeom>
          <a:solidFill>
            <a:schemeClr val="dk1">
              <a:alpha val="60000"/>
            </a:schemeClr>
          </a:solid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2000"/>
              <a:buFont typeface="Arial"/>
              <a:buNone/>
              <a:defRPr b="0" i="0" sz="2000" u="none" cap="none" strike="noStrike">
                <a:solidFill>
                  <a:schemeClr val="lt1"/>
                </a:solidFill>
                <a:latin typeface="Open Sans"/>
                <a:ea typeface="Open Sans"/>
                <a:cs typeface="Open Sans"/>
                <a:sym typeface="Open Sans"/>
              </a:defRPr>
            </a:lvl1pPr>
            <a:lvl2pPr indent="-228600" lvl="1" marL="914400" marR="0" rtl="0" algn="l">
              <a:lnSpc>
                <a:spcPct val="90000"/>
              </a:lnSpc>
              <a:spcBef>
                <a:spcPts val="500"/>
              </a:spcBef>
              <a:spcAft>
                <a:spcPts val="0"/>
              </a:spcAft>
              <a:buClr>
                <a:srgbClr val="A0C8B4"/>
              </a:buClr>
              <a:buSzPts val="2400"/>
              <a:buFont typeface="Arial"/>
              <a:buNone/>
              <a:defRPr b="0" i="0" sz="2400" u="none" cap="none" strike="noStrike">
                <a:solidFill>
                  <a:srgbClr val="A0C8B4"/>
                </a:solidFill>
                <a:latin typeface="Open Sans"/>
                <a:ea typeface="Open Sans"/>
                <a:cs typeface="Open Sans"/>
                <a:sym typeface="Open Sans"/>
              </a:defRPr>
            </a:lvl2pPr>
            <a:lvl3pPr indent="-228600" lvl="2" marL="1371600" marR="0" rtl="0" algn="l">
              <a:lnSpc>
                <a:spcPct val="90000"/>
              </a:lnSpc>
              <a:spcBef>
                <a:spcPts val="500"/>
              </a:spcBef>
              <a:spcAft>
                <a:spcPts val="0"/>
              </a:spcAft>
              <a:buClr>
                <a:srgbClr val="A0C8B4"/>
              </a:buClr>
              <a:buSzPts val="2000"/>
              <a:buFont typeface="Arial"/>
              <a:buNone/>
              <a:defRPr b="0" i="0" sz="2000" u="none" cap="none" strike="noStrike">
                <a:solidFill>
                  <a:srgbClr val="A0C8B4"/>
                </a:solidFill>
                <a:latin typeface="Open Sans"/>
                <a:ea typeface="Open Sans"/>
                <a:cs typeface="Open Sans"/>
                <a:sym typeface="Open Sans"/>
              </a:defRPr>
            </a:lvl3pPr>
            <a:lvl4pPr indent="-228600" lvl="3" marL="1828800" marR="0" rtl="0" algn="l">
              <a:lnSpc>
                <a:spcPct val="90000"/>
              </a:lnSpc>
              <a:spcBef>
                <a:spcPts val="500"/>
              </a:spcBef>
              <a:spcAft>
                <a:spcPts val="0"/>
              </a:spcAft>
              <a:buClr>
                <a:srgbClr val="A0C8B4"/>
              </a:buClr>
              <a:buSzPts val="1800"/>
              <a:buFont typeface="Arial"/>
              <a:buNone/>
              <a:defRPr b="0" i="0" sz="1800" u="none" cap="none" strike="noStrike">
                <a:solidFill>
                  <a:srgbClr val="A0C8B4"/>
                </a:solidFill>
                <a:latin typeface="Open Sans"/>
                <a:ea typeface="Open Sans"/>
                <a:cs typeface="Open Sans"/>
                <a:sym typeface="Open Sans"/>
              </a:defRPr>
            </a:lvl4pPr>
            <a:lvl5pPr indent="-228600" lvl="4" marL="2286000" marR="0" rtl="0" algn="l">
              <a:lnSpc>
                <a:spcPct val="90000"/>
              </a:lnSpc>
              <a:spcBef>
                <a:spcPts val="500"/>
              </a:spcBef>
              <a:spcAft>
                <a:spcPts val="0"/>
              </a:spcAft>
              <a:buClr>
                <a:srgbClr val="A0C8B4"/>
              </a:buClr>
              <a:buSzPts val="1800"/>
              <a:buFont typeface="Arial"/>
              <a:buNone/>
              <a:defRPr b="0" i="0" sz="1800" u="none" cap="none" strike="noStrike">
                <a:solidFill>
                  <a:srgbClr val="A0C8B4"/>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104" name="Google Shape;104;p41"/>
          <p:cNvSpPr/>
          <p:nvPr/>
        </p:nvSpPr>
        <p:spPr>
          <a:xfrm>
            <a:off x="619432" y="1"/>
            <a:ext cx="3045812" cy="1625599"/>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pic>
        <p:nvPicPr>
          <p:cNvPr id="105" name="Google Shape;105;p41"/>
          <p:cNvPicPr preferRelativeResize="0"/>
          <p:nvPr/>
        </p:nvPicPr>
        <p:blipFill rotWithShape="1">
          <a:blip r:embed="rId3">
            <a:alphaModFix/>
          </a:blip>
          <a:srcRect b="0" l="0" r="0" t="0"/>
          <a:stretch/>
        </p:blipFill>
        <p:spPr>
          <a:xfrm>
            <a:off x="985271" y="365198"/>
            <a:ext cx="2278629" cy="863528"/>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5">
  <p:cSld name="1_Title Slide 5">
    <p:spTree>
      <p:nvGrpSpPr>
        <p:cNvPr id="106" name="Shape 106"/>
        <p:cNvGrpSpPr/>
        <p:nvPr/>
      </p:nvGrpSpPr>
      <p:grpSpPr>
        <a:xfrm>
          <a:off x="0" y="0"/>
          <a:ext cx="0" cy="0"/>
          <a:chOff x="0" y="0"/>
          <a:chExt cx="0" cy="0"/>
        </a:xfrm>
      </p:grpSpPr>
      <p:sp>
        <p:nvSpPr>
          <p:cNvPr id="107" name="Google Shape;107;p42"/>
          <p:cNvSpPr/>
          <p:nvPr/>
        </p:nvSpPr>
        <p:spPr>
          <a:xfrm>
            <a:off x="0" y="0"/>
            <a:ext cx="12192000" cy="6838019"/>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42"/>
          <p:cNvSpPr/>
          <p:nvPr/>
        </p:nvSpPr>
        <p:spPr>
          <a:xfrm>
            <a:off x="0" y="6235700"/>
            <a:ext cx="12192000" cy="6223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109" name="Google Shape;109;p42"/>
          <p:cNvSpPr txBox="1"/>
          <p:nvPr>
            <p:ph type="ctrTitle"/>
          </p:nvPr>
        </p:nvSpPr>
        <p:spPr>
          <a:xfrm>
            <a:off x="622301" y="1901779"/>
            <a:ext cx="3009900" cy="3382398"/>
          </a:xfrm>
          <a:prstGeom prst="rect">
            <a:avLst/>
          </a:prstGeom>
          <a:solidFill>
            <a:schemeClr val="dk1">
              <a:alpha val="60000"/>
            </a:schemeClr>
          </a:solid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lt1"/>
              </a:buClr>
              <a:buSzPts val="4800"/>
              <a:buFont typeface="Open Sans"/>
              <a:buNone/>
              <a:defRPr b="0" i="0" sz="4800" u="none" cap="none" strike="noStrike">
                <a:solidFill>
                  <a:schemeClr val="lt1"/>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0" name="Google Shape;110;p42"/>
          <p:cNvSpPr txBox="1"/>
          <p:nvPr>
            <p:ph idx="12" type="sldNum"/>
          </p:nvPr>
        </p:nvSpPr>
        <p:spPr>
          <a:xfrm>
            <a:off x="8610600" y="6651812"/>
            <a:ext cx="2743200" cy="186207"/>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US"/>
              <a:t>‹#›</a:t>
            </a:fld>
            <a:endParaRPr/>
          </a:p>
        </p:txBody>
      </p:sp>
      <p:sp>
        <p:nvSpPr>
          <p:cNvPr id="111" name="Google Shape;111;p42"/>
          <p:cNvSpPr txBox="1"/>
          <p:nvPr>
            <p:ph idx="1" type="body"/>
          </p:nvPr>
        </p:nvSpPr>
        <p:spPr>
          <a:xfrm>
            <a:off x="622300" y="6311900"/>
            <a:ext cx="6480175" cy="398464"/>
          </a:xfrm>
          <a:prstGeom prst="rect">
            <a:avLst/>
          </a:prstGeom>
          <a:noFill/>
          <a:ln>
            <a:noFill/>
          </a:ln>
        </p:spPr>
        <p:txBody>
          <a:bodyPr anchorCtr="0" anchor="t" bIns="45700" lIns="91425" spcFirstLastPara="1" rIns="91425" wrap="square" tIns="64000">
            <a:noAutofit/>
          </a:bodyPr>
          <a:lstStyle>
            <a:lvl1pPr indent="-228600" lvl="0" marL="457200" marR="0" rtl="0" algn="l">
              <a:lnSpc>
                <a:spcPct val="90000"/>
              </a:lnSpc>
              <a:spcBef>
                <a:spcPts val="1000"/>
              </a:spcBef>
              <a:spcAft>
                <a:spcPts val="0"/>
              </a:spcAft>
              <a:buClr>
                <a:schemeClr val="accent3"/>
              </a:buClr>
              <a:buSzPts val="2400"/>
              <a:buFont typeface="Arial"/>
              <a:buNone/>
              <a:defRPr b="1" i="0" sz="2400" u="none" cap="none" strike="noStrike">
                <a:solidFill>
                  <a:schemeClr val="accent3"/>
                </a:solidFill>
                <a:latin typeface="Open Sans"/>
                <a:ea typeface="Open Sans"/>
                <a:cs typeface="Open Sans"/>
                <a:sym typeface="Open Sans"/>
              </a:defRPr>
            </a:lvl1pPr>
            <a:lvl2pPr indent="-228600" lvl="1" marL="914400" marR="0" rtl="0" algn="l">
              <a:lnSpc>
                <a:spcPct val="90000"/>
              </a:lnSpc>
              <a:spcBef>
                <a:spcPts val="500"/>
              </a:spcBef>
              <a:spcAft>
                <a:spcPts val="0"/>
              </a:spcAft>
              <a:buClr>
                <a:srgbClr val="A0C8B4"/>
              </a:buClr>
              <a:buSzPts val="2400"/>
              <a:buFont typeface="Arial"/>
              <a:buNone/>
              <a:defRPr b="0" i="0" sz="2400" u="none" cap="none" strike="noStrike">
                <a:solidFill>
                  <a:srgbClr val="A0C8B4"/>
                </a:solidFill>
                <a:latin typeface="Open Sans"/>
                <a:ea typeface="Open Sans"/>
                <a:cs typeface="Open Sans"/>
                <a:sym typeface="Open Sans"/>
              </a:defRPr>
            </a:lvl2pPr>
            <a:lvl3pPr indent="-228600" lvl="2" marL="1371600" marR="0" rtl="0" algn="l">
              <a:lnSpc>
                <a:spcPct val="90000"/>
              </a:lnSpc>
              <a:spcBef>
                <a:spcPts val="500"/>
              </a:spcBef>
              <a:spcAft>
                <a:spcPts val="0"/>
              </a:spcAft>
              <a:buClr>
                <a:srgbClr val="A0C8B4"/>
              </a:buClr>
              <a:buSzPts val="2000"/>
              <a:buFont typeface="Arial"/>
              <a:buNone/>
              <a:defRPr b="0" i="0" sz="2000" u="none" cap="none" strike="noStrike">
                <a:solidFill>
                  <a:srgbClr val="A0C8B4"/>
                </a:solidFill>
                <a:latin typeface="Open Sans"/>
                <a:ea typeface="Open Sans"/>
                <a:cs typeface="Open Sans"/>
                <a:sym typeface="Open Sans"/>
              </a:defRPr>
            </a:lvl3pPr>
            <a:lvl4pPr indent="-228600" lvl="3" marL="1828800" marR="0" rtl="0" algn="l">
              <a:lnSpc>
                <a:spcPct val="90000"/>
              </a:lnSpc>
              <a:spcBef>
                <a:spcPts val="500"/>
              </a:spcBef>
              <a:spcAft>
                <a:spcPts val="0"/>
              </a:spcAft>
              <a:buClr>
                <a:srgbClr val="A0C8B4"/>
              </a:buClr>
              <a:buSzPts val="1800"/>
              <a:buFont typeface="Arial"/>
              <a:buNone/>
              <a:defRPr b="0" i="0" sz="1800" u="none" cap="none" strike="noStrike">
                <a:solidFill>
                  <a:srgbClr val="A0C8B4"/>
                </a:solidFill>
                <a:latin typeface="Open Sans"/>
                <a:ea typeface="Open Sans"/>
                <a:cs typeface="Open Sans"/>
                <a:sym typeface="Open Sans"/>
              </a:defRPr>
            </a:lvl4pPr>
            <a:lvl5pPr indent="-228600" lvl="4" marL="2286000" marR="0" rtl="0" algn="l">
              <a:lnSpc>
                <a:spcPct val="90000"/>
              </a:lnSpc>
              <a:spcBef>
                <a:spcPts val="500"/>
              </a:spcBef>
              <a:spcAft>
                <a:spcPts val="0"/>
              </a:spcAft>
              <a:buClr>
                <a:srgbClr val="A0C8B4"/>
              </a:buClr>
              <a:buSzPts val="1800"/>
              <a:buFont typeface="Arial"/>
              <a:buNone/>
              <a:defRPr b="0" i="0" sz="1800" u="none" cap="none" strike="noStrike">
                <a:solidFill>
                  <a:srgbClr val="A0C8B4"/>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112" name="Google Shape;112;p42"/>
          <p:cNvSpPr txBox="1"/>
          <p:nvPr>
            <p:ph idx="2" type="body"/>
          </p:nvPr>
        </p:nvSpPr>
        <p:spPr>
          <a:xfrm>
            <a:off x="621741" y="5401515"/>
            <a:ext cx="3010122" cy="375031"/>
          </a:xfrm>
          <a:prstGeom prst="rect">
            <a:avLst/>
          </a:prstGeom>
          <a:solidFill>
            <a:schemeClr val="dk1">
              <a:alpha val="60000"/>
            </a:schemeClr>
          </a:solid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2000"/>
              <a:buFont typeface="Arial"/>
              <a:buNone/>
              <a:defRPr b="0" i="0" sz="2000" u="none" cap="none" strike="noStrike">
                <a:solidFill>
                  <a:schemeClr val="lt1"/>
                </a:solidFill>
                <a:latin typeface="Open Sans"/>
                <a:ea typeface="Open Sans"/>
                <a:cs typeface="Open Sans"/>
                <a:sym typeface="Open Sans"/>
              </a:defRPr>
            </a:lvl1pPr>
            <a:lvl2pPr indent="-228600" lvl="1" marL="914400" marR="0" rtl="0" algn="l">
              <a:lnSpc>
                <a:spcPct val="90000"/>
              </a:lnSpc>
              <a:spcBef>
                <a:spcPts val="500"/>
              </a:spcBef>
              <a:spcAft>
                <a:spcPts val="0"/>
              </a:spcAft>
              <a:buClr>
                <a:srgbClr val="A0C8B4"/>
              </a:buClr>
              <a:buSzPts val="2400"/>
              <a:buFont typeface="Arial"/>
              <a:buNone/>
              <a:defRPr b="0" i="0" sz="2400" u="none" cap="none" strike="noStrike">
                <a:solidFill>
                  <a:srgbClr val="A0C8B4"/>
                </a:solidFill>
                <a:latin typeface="Open Sans"/>
                <a:ea typeface="Open Sans"/>
                <a:cs typeface="Open Sans"/>
                <a:sym typeface="Open Sans"/>
              </a:defRPr>
            </a:lvl2pPr>
            <a:lvl3pPr indent="-228600" lvl="2" marL="1371600" marR="0" rtl="0" algn="l">
              <a:lnSpc>
                <a:spcPct val="90000"/>
              </a:lnSpc>
              <a:spcBef>
                <a:spcPts val="500"/>
              </a:spcBef>
              <a:spcAft>
                <a:spcPts val="0"/>
              </a:spcAft>
              <a:buClr>
                <a:srgbClr val="A0C8B4"/>
              </a:buClr>
              <a:buSzPts val="2000"/>
              <a:buFont typeface="Arial"/>
              <a:buNone/>
              <a:defRPr b="0" i="0" sz="2000" u="none" cap="none" strike="noStrike">
                <a:solidFill>
                  <a:srgbClr val="A0C8B4"/>
                </a:solidFill>
                <a:latin typeface="Open Sans"/>
                <a:ea typeface="Open Sans"/>
                <a:cs typeface="Open Sans"/>
                <a:sym typeface="Open Sans"/>
              </a:defRPr>
            </a:lvl3pPr>
            <a:lvl4pPr indent="-228600" lvl="3" marL="1828800" marR="0" rtl="0" algn="l">
              <a:lnSpc>
                <a:spcPct val="90000"/>
              </a:lnSpc>
              <a:spcBef>
                <a:spcPts val="500"/>
              </a:spcBef>
              <a:spcAft>
                <a:spcPts val="0"/>
              </a:spcAft>
              <a:buClr>
                <a:srgbClr val="A0C8B4"/>
              </a:buClr>
              <a:buSzPts val="1800"/>
              <a:buFont typeface="Arial"/>
              <a:buNone/>
              <a:defRPr b="0" i="0" sz="1800" u="none" cap="none" strike="noStrike">
                <a:solidFill>
                  <a:srgbClr val="A0C8B4"/>
                </a:solidFill>
                <a:latin typeface="Open Sans"/>
                <a:ea typeface="Open Sans"/>
                <a:cs typeface="Open Sans"/>
                <a:sym typeface="Open Sans"/>
              </a:defRPr>
            </a:lvl4pPr>
            <a:lvl5pPr indent="-228600" lvl="4" marL="2286000" marR="0" rtl="0" algn="l">
              <a:lnSpc>
                <a:spcPct val="90000"/>
              </a:lnSpc>
              <a:spcBef>
                <a:spcPts val="500"/>
              </a:spcBef>
              <a:spcAft>
                <a:spcPts val="0"/>
              </a:spcAft>
              <a:buClr>
                <a:srgbClr val="A0C8B4"/>
              </a:buClr>
              <a:buSzPts val="1800"/>
              <a:buFont typeface="Arial"/>
              <a:buNone/>
              <a:defRPr b="0" i="0" sz="1800" u="none" cap="none" strike="noStrike">
                <a:solidFill>
                  <a:srgbClr val="A0C8B4"/>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113" name="Google Shape;113;p42"/>
          <p:cNvSpPr/>
          <p:nvPr/>
        </p:nvSpPr>
        <p:spPr>
          <a:xfrm>
            <a:off x="619432" y="1"/>
            <a:ext cx="3045812" cy="1625599"/>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pic>
        <p:nvPicPr>
          <p:cNvPr id="114" name="Google Shape;114;p42"/>
          <p:cNvPicPr preferRelativeResize="0"/>
          <p:nvPr/>
        </p:nvPicPr>
        <p:blipFill rotWithShape="1">
          <a:blip r:embed="rId2">
            <a:alphaModFix/>
          </a:blip>
          <a:srcRect b="0" l="0" r="0" t="0"/>
          <a:stretch/>
        </p:blipFill>
        <p:spPr>
          <a:xfrm>
            <a:off x="985271" y="365198"/>
            <a:ext cx="2278629" cy="863528"/>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bg>
      <p:bgPr>
        <a:solidFill>
          <a:schemeClr val="lt1"/>
        </a:solidFill>
      </p:bgPr>
    </p:bg>
    <p:spTree>
      <p:nvGrpSpPr>
        <p:cNvPr id="115" name="Shape 115"/>
        <p:cNvGrpSpPr/>
        <p:nvPr/>
      </p:nvGrpSpPr>
      <p:grpSpPr>
        <a:xfrm>
          <a:off x="0" y="0"/>
          <a:ext cx="0" cy="0"/>
          <a:chOff x="0" y="0"/>
          <a:chExt cx="0" cy="0"/>
        </a:xfrm>
      </p:grpSpPr>
      <p:sp>
        <p:nvSpPr>
          <p:cNvPr id="116" name="Google Shape;116;p43"/>
          <p:cNvSpPr txBox="1"/>
          <p:nvPr>
            <p:ph idx="1" type="body"/>
          </p:nvPr>
        </p:nvSpPr>
        <p:spPr>
          <a:xfrm>
            <a:off x="616973" y="3411455"/>
            <a:ext cx="3010835" cy="517006"/>
          </a:xfrm>
          <a:prstGeom prst="rect">
            <a:avLst/>
          </a:prstGeom>
          <a:noFill/>
          <a:ln>
            <a:noFill/>
          </a:ln>
        </p:spPr>
        <p:txBody>
          <a:bodyPr anchorCtr="0" anchor="b" bIns="45700" lIns="0" spcFirstLastPara="1" rIns="91425" wrap="square" tIns="45700">
            <a:noAutofit/>
          </a:bodyPr>
          <a:lstStyle>
            <a:lvl1pPr indent="-228600" lvl="0" marL="457200" marR="0" rtl="0" algn="l">
              <a:lnSpc>
                <a:spcPct val="90000"/>
              </a:lnSpc>
              <a:spcBef>
                <a:spcPts val="1000"/>
              </a:spcBef>
              <a:spcAft>
                <a:spcPts val="0"/>
              </a:spcAft>
              <a:buClr>
                <a:srgbClr val="00793C"/>
              </a:buClr>
              <a:buSzPts val="2200"/>
              <a:buFont typeface="Arial"/>
              <a:buNone/>
              <a:defRPr b="1" i="0" sz="2200" u="none" cap="none" strike="noStrike">
                <a:solidFill>
                  <a:srgbClr val="00793C"/>
                </a:solidFill>
                <a:latin typeface="Open Sans"/>
                <a:ea typeface="Open Sans"/>
                <a:cs typeface="Open Sans"/>
                <a:sym typeface="Open Sans"/>
              </a:defRPr>
            </a:lvl1pPr>
            <a:lvl2pPr indent="-228600" lvl="1" marL="914400" marR="0" rtl="0" algn="l">
              <a:lnSpc>
                <a:spcPct val="90000"/>
              </a:lnSpc>
              <a:spcBef>
                <a:spcPts val="500"/>
              </a:spcBef>
              <a:spcAft>
                <a:spcPts val="0"/>
              </a:spcAft>
              <a:buClr>
                <a:srgbClr val="A0C8B4"/>
              </a:buClr>
              <a:buSzPts val="2000"/>
              <a:buFont typeface="Arial"/>
              <a:buNone/>
              <a:defRPr b="1" i="0" sz="2000" u="none" cap="none" strike="noStrike">
                <a:solidFill>
                  <a:srgbClr val="A0C8B4"/>
                </a:solidFill>
                <a:latin typeface="Open Sans"/>
                <a:ea typeface="Open Sans"/>
                <a:cs typeface="Open Sans"/>
                <a:sym typeface="Open Sans"/>
              </a:defRPr>
            </a:lvl2pPr>
            <a:lvl3pPr indent="-228600" lvl="2" marL="1371600" marR="0" rtl="0" algn="l">
              <a:lnSpc>
                <a:spcPct val="90000"/>
              </a:lnSpc>
              <a:spcBef>
                <a:spcPts val="500"/>
              </a:spcBef>
              <a:spcAft>
                <a:spcPts val="0"/>
              </a:spcAft>
              <a:buClr>
                <a:srgbClr val="A0C8B4"/>
              </a:buClr>
              <a:buSzPts val="1800"/>
              <a:buFont typeface="Arial"/>
              <a:buNone/>
              <a:defRPr b="1" i="0" sz="1800" u="none" cap="none" strike="noStrike">
                <a:solidFill>
                  <a:srgbClr val="A0C8B4"/>
                </a:solidFill>
                <a:latin typeface="Open Sans"/>
                <a:ea typeface="Open Sans"/>
                <a:cs typeface="Open Sans"/>
                <a:sym typeface="Open Sans"/>
              </a:defRPr>
            </a:lvl3pPr>
            <a:lvl4pPr indent="-228600" lvl="3" marL="1828800" marR="0" rtl="0" algn="l">
              <a:lnSpc>
                <a:spcPct val="90000"/>
              </a:lnSpc>
              <a:spcBef>
                <a:spcPts val="500"/>
              </a:spcBef>
              <a:spcAft>
                <a:spcPts val="0"/>
              </a:spcAft>
              <a:buClr>
                <a:srgbClr val="A0C8B4"/>
              </a:buClr>
              <a:buSzPts val="1600"/>
              <a:buFont typeface="Arial"/>
              <a:buNone/>
              <a:defRPr b="1" i="0" sz="1600" u="none" cap="none" strike="noStrike">
                <a:solidFill>
                  <a:srgbClr val="A0C8B4"/>
                </a:solidFill>
                <a:latin typeface="Open Sans"/>
                <a:ea typeface="Open Sans"/>
                <a:cs typeface="Open Sans"/>
                <a:sym typeface="Open Sans"/>
              </a:defRPr>
            </a:lvl4pPr>
            <a:lvl5pPr indent="-228600" lvl="4" marL="2286000" marR="0" rtl="0" algn="l">
              <a:lnSpc>
                <a:spcPct val="90000"/>
              </a:lnSpc>
              <a:spcBef>
                <a:spcPts val="500"/>
              </a:spcBef>
              <a:spcAft>
                <a:spcPts val="0"/>
              </a:spcAft>
              <a:buClr>
                <a:srgbClr val="A0C8B4"/>
              </a:buClr>
              <a:buSzPts val="1600"/>
              <a:buFont typeface="Arial"/>
              <a:buNone/>
              <a:defRPr b="1" i="0" sz="1600" u="none" cap="none" strike="noStrike">
                <a:solidFill>
                  <a:srgbClr val="A0C8B4"/>
                </a:solidFill>
                <a:latin typeface="Open Sans"/>
                <a:ea typeface="Open Sans"/>
                <a:cs typeface="Open Sans"/>
                <a:sym typeface="Open Sans"/>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Open Sans"/>
                <a:ea typeface="Open Sans"/>
                <a:cs typeface="Open Sans"/>
                <a:sym typeface="Open Sans"/>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Open Sans"/>
                <a:ea typeface="Open Sans"/>
                <a:cs typeface="Open Sans"/>
                <a:sym typeface="Open Sans"/>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Open Sans"/>
                <a:ea typeface="Open Sans"/>
                <a:cs typeface="Open Sans"/>
                <a:sym typeface="Open Sans"/>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Open Sans"/>
                <a:ea typeface="Open Sans"/>
                <a:cs typeface="Open Sans"/>
                <a:sym typeface="Open Sans"/>
              </a:defRPr>
            </a:lvl9pPr>
          </a:lstStyle>
          <a:p/>
        </p:txBody>
      </p:sp>
      <p:sp>
        <p:nvSpPr>
          <p:cNvPr id="117" name="Google Shape;117;p43"/>
          <p:cNvSpPr txBox="1"/>
          <p:nvPr>
            <p:ph idx="2" type="body"/>
          </p:nvPr>
        </p:nvSpPr>
        <p:spPr>
          <a:xfrm>
            <a:off x="616973" y="3968885"/>
            <a:ext cx="3010835" cy="2170853"/>
          </a:xfrm>
          <a:prstGeom prst="rect">
            <a:avLst/>
          </a:prstGeom>
          <a:noFill/>
          <a:ln>
            <a:noFill/>
          </a:ln>
        </p:spPr>
        <p:txBody>
          <a:bodyPr anchorCtr="0" anchor="t" bIns="45700" lIns="0" spcFirstLastPara="1" rIns="91425" wrap="square" tIns="45700">
            <a:noAutofit/>
          </a:bodyPr>
          <a:lstStyle>
            <a:lvl1pPr indent="-228600" lvl="0" marL="457200" marR="0" rtl="0" algn="l">
              <a:lnSpc>
                <a:spcPct val="90000"/>
              </a:lnSpc>
              <a:spcBef>
                <a:spcPts val="1000"/>
              </a:spcBef>
              <a:spcAft>
                <a:spcPts val="0"/>
              </a:spcAft>
              <a:buClr>
                <a:srgbClr val="363636"/>
              </a:buClr>
              <a:buSzPts val="2400"/>
              <a:buFont typeface="Arial"/>
              <a:buNone/>
              <a:defRPr b="0" i="0" sz="2400" u="none" cap="none" strike="noStrike">
                <a:solidFill>
                  <a:srgbClr val="363636"/>
                </a:solidFill>
                <a:latin typeface="Open Sans"/>
                <a:ea typeface="Open Sans"/>
                <a:cs typeface="Open Sans"/>
                <a:sym typeface="Open Sans"/>
              </a:defRPr>
            </a:lvl1pPr>
            <a:lvl2pPr indent="-228600" lvl="1" marL="914400" marR="0" rtl="0" algn="l">
              <a:lnSpc>
                <a:spcPct val="90000"/>
              </a:lnSpc>
              <a:spcBef>
                <a:spcPts val="500"/>
              </a:spcBef>
              <a:spcAft>
                <a:spcPts val="0"/>
              </a:spcAft>
              <a:buClr>
                <a:srgbClr val="363636"/>
              </a:buClr>
              <a:buSzPts val="2400"/>
              <a:buFont typeface="Arial"/>
              <a:buNone/>
              <a:defRPr b="0" i="0" sz="2400" u="none" cap="none" strike="noStrike">
                <a:solidFill>
                  <a:srgbClr val="363636"/>
                </a:solidFill>
                <a:latin typeface="Open Sans"/>
                <a:ea typeface="Open Sans"/>
                <a:cs typeface="Open Sans"/>
                <a:sym typeface="Open Sans"/>
              </a:defRPr>
            </a:lvl2pPr>
            <a:lvl3pPr indent="-228600" lvl="2" marL="1371600" marR="0" rtl="0" algn="l">
              <a:lnSpc>
                <a:spcPct val="90000"/>
              </a:lnSpc>
              <a:spcBef>
                <a:spcPts val="500"/>
              </a:spcBef>
              <a:spcAft>
                <a:spcPts val="0"/>
              </a:spcAft>
              <a:buClr>
                <a:srgbClr val="363636"/>
              </a:buClr>
              <a:buSzPts val="2000"/>
              <a:buFont typeface="Arial"/>
              <a:buNone/>
              <a:defRPr b="0" i="0" sz="2000" u="none" cap="none" strike="noStrike">
                <a:solidFill>
                  <a:srgbClr val="363636"/>
                </a:solidFill>
                <a:latin typeface="Open Sans"/>
                <a:ea typeface="Open Sans"/>
                <a:cs typeface="Open Sans"/>
                <a:sym typeface="Open Sans"/>
              </a:defRPr>
            </a:lvl3pPr>
            <a:lvl4pPr indent="-228600" lvl="3" marL="1828800" marR="0" rtl="0" algn="l">
              <a:lnSpc>
                <a:spcPct val="90000"/>
              </a:lnSpc>
              <a:spcBef>
                <a:spcPts val="500"/>
              </a:spcBef>
              <a:spcAft>
                <a:spcPts val="0"/>
              </a:spcAft>
              <a:buClr>
                <a:srgbClr val="363636"/>
              </a:buClr>
              <a:buSzPts val="1800"/>
              <a:buFont typeface="Arial"/>
              <a:buNone/>
              <a:defRPr b="0" i="0" sz="1800" u="none" cap="none" strike="noStrike">
                <a:solidFill>
                  <a:srgbClr val="363636"/>
                </a:solidFill>
                <a:latin typeface="Open Sans"/>
                <a:ea typeface="Open Sans"/>
                <a:cs typeface="Open Sans"/>
                <a:sym typeface="Open Sans"/>
              </a:defRPr>
            </a:lvl4pPr>
            <a:lvl5pPr indent="-228600" lvl="4" marL="2286000" marR="0" rtl="0" algn="l">
              <a:lnSpc>
                <a:spcPct val="90000"/>
              </a:lnSpc>
              <a:spcBef>
                <a:spcPts val="500"/>
              </a:spcBef>
              <a:spcAft>
                <a:spcPts val="0"/>
              </a:spcAft>
              <a:buClr>
                <a:srgbClr val="363636"/>
              </a:buClr>
              <a:buSzPts val="1800"/>
              <a:buFont typeface="Arial"/>
              <a:buNone/>
              <a:defRPr b="0" i="0" sz="1800" u="none" cap="none" strike="noStrike">
                <a:solidFill>
                  <a:srgbClr val="363636"/>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118" name="Google Shape;118;p43"/>
          <p:cNvSpPr txBox="1"/>
          <p:nvPr>
            <p:ph idx="12" type="sldNum"/>
          </p:nvPr>
        </p:nvSpPr>
        <p:spPr>
          <a:xfrm>
            <a:off x="8610600" y="6651812"/>
            <a:ext cx="2743200" cy="186207"/>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US"/>
              <a:t>‹#›</a:t>
            </a:fld>
            <a:endParaRPr/>
          </a:p>
        </p:txBody>
      </p:sp>
      <p:sp>
        <p:nvSpPr>
          <p:cNvPr id="119" name="Google Shape;119;p43"/>
          <p:cNvSpPr txBox="1"/>
          <p:nvPr>
            <p:ph type="title"/>
          </p:nvPr>
        </p:nvSpPr>
        <p:spPr>
          <a:xfrm>
            <a:off x="619432" y="683172"/>
            <a:ext cx="3008376" cy="2346712"/>
          </a:xfrm>
          <a:prstGeom prst="rect">
            <a:avLst/>
          </a:prstGeom>
          <a:noFill/>
          <a:ln>
            <a:noFill/>
          </a:ln>
        </p:spPr>
        <p:txBody>
          <a:bodyPr anchorCtr="0" anchor="t" bIns="45700" lIns="0" spcFirstLastPara="1" rIns="91425" wrap="square" tIns="45700">
            <a:noAutofit/>
          </a:bodyPr>
          <a:lstStyle>
            <a:lvl1pPr lvl="0" marR="0" rtl="0" algn="l">
              <a:lnSpc>
                <a:spcPct val="90000"/>
              </a:lnSpc>
              <a:spcBef>
                <a:spcPts val="0"/>
              </a:spcBef>
              <a:spcAft>
                <a:spcPts val="0"/>
              </a:spcAft>
              <a:buClr>
                <a:srgbClr val="26547C"/>
              </a:buClr>
              <a:buSzPts val="4400"/>
              <a:buFont typeface="Open Sans"/>
              <a:buNone/>
              <a:defRPr b="0" i="0" sz="4400" u="none" cap="none" strike="noStrike">
                <a:solidFill>
                  <a:srgbClr val="26547C"/>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0" name="Google Shape;120;p43"/>
          <p:cNvSpPr txBox="1"/>
          <p:nvPr>
            <p:ph idx="3" type="body"/>
          </p:nvPr>
        </p:nvSpPr>
        <p:spPr>
          <a:xfrm>
            <a:off x="4212077" y="1332688"/>
            <a:ext cx="7380833" cy="4807049"/>
          </a:xfrm>
          <a:prstGeom prst="rect">
            <a:avLst/>
          </a:prstGeom>
          <a:noFill/>
          <a:ln>
            <a:noFill/>
          </a:ln>
        </p:spPr>
        <p:txBody>
          <a:bodyPr anchorCtr="0" anchor="t" bIns="45700" lIns="0" spcFirstLastPara="1" rIns="91425" wrap="square" tIns="45700">
            <a:noAutofit/>
          </a:bodyPr>
          <a:lstStyle>
            <a:lvl1pPr indent="-228600" lvl="0" marL="457200" marR="0" rtl="0" algn="l">
              <a:lnSpc>
                <a:spcPct val="90000"/>
              </a:lnSpc>
              <a:spcBef>
                <a:spcPts val="1000"/>
              </a:spcBef>
              <a:spcAft>
                <a:spcPts val="0"/>
              </a:spcAft>
              <a:buClr>
                <a:srgbClr val="9D9999"/>
              </a:buClr>
              <a:buSzPts val="2800"/>
              <a:buFont typeface="Arial"/>
              <a:buNone/>
              <a:defRPr b="1" i="0" sz="2800" u="none" cap="none" strike="noStrike">
                <a:solidFill>
                  <a:srgbClr val="9D9999"/>
                </a:solidFill>
                <a:latin typeface="Open Sans"/>
                <a:ea typeface="Open Sans"/>
                <a:cs typeface="Open Sans"/>
                <a:sym typeface="Open Sans"/>
              </a:defRPr>
            </a:lvl1pPr>
            <a:lvl2pPr indent="-228600" lvl="1" marL="914400" marR="0" rtl="0" algn="l">
              <a:lnSpc>
                <a:spcPct val="90000"/>
              </a:lnSpc>
              <a:spcBef>
                <a:spcPts val="500"/>
              </a:spcBef>
              <a:spcAft>
                <a:spcPts val="0"/>
              </a:spcAft>
              <a:buClr>
                <a:srgbClr val="363636"/>
              </a:buClr>
              <a:buSzPts val="2400"/>
              <a:buFont typeface="Arial"/>
              <a:buNone/>
              <a:defRPr b="0" i="0" sz="2400" u="none" cap="none" strike="noStrike">
                <a:solidFill>
                  <a:srgbClr val="363636"/>
                </a:solidFill>
                <a:latin typeface="Open Sans"/>
                <a:ea typeface="Open Sans"/>
                <a:cs typeface="Open Sans"/>
                <a:sym typeface="Open Sans"/>
              </a:defRPr>
            </a:lvl2pPr>
            <a:lvl3pPr indent="-228600" lvl="2" marL="1371600" marR="0" rtl="0" algn="l">
              <a:lnSpc>
                <a:spcPct val="90000"/>
              </a:lnSpc>
              <a:spcBef>
                <a:spcPts val="500"/>
              </a:spcBef>
              <a:spcAft>
                <a:spcPts val="0"/>
              </a:spcAft>
              <a:buClr>
                <a:srgbClr val="363636"/>
              </a:buClr>
              <a:buSzPts val="2000"/>
              <a:buFont typeface="Arial"/>
              <a:buNone/>
              <a:defRPr b="0" i="0" sz="2000" u="none" cap="none" strike="noStrike">
                <a:solidFill>
                  <a:srgbClr val="363636"/>
                </a:solidFill>
                <a:latin typeface="Open Sans"/>
                <a:ea typeface="Open Sans"/>
                <a:cs typeface="Open Sans"/>
                <a:sym typeface="Open Sans"/>
              </a:defRPr>
            </a:lvl3pPr>
            <a:lvl4pPr indent="-228600" lvl="3" marL="1828800" marR="0" rtl="0" algn="l">
              <a:lnSpc>
                <a:spcPct val="90000"/>
              </a:lnSpc>
              <a:spcBef>
                <a:spcPts val="500"/>
              </a:spcBef>
              <a:spcAft>
                <a:spcPts val="0"/>
              </a:spcAft>
              <a:buClr>
                <a:srgbClr val="363636"/>
              </a:buClr>
              <a:buSzPts val="1800"/>
              <a:buFont typeface="Arial"/>
              <a:buNone/>
              <a:defRPr b="0" i="0" sz="1800" u="none" cap="none" strike="noStrike">
                <a:solidFill>
                  <a:srgbClr val="363636"/>
                </a:solidFill>
                <a:latin typeface="Open Sans"/>
                <a:ea typeface="Open Sans"/>
                <a:cs typeface="Open Sans"/>
                <a:sym typeface="Open Sans"/>
              </a:defRPr>
            </a:lvl4pPr>
            <a:lvl5pPr indent="-228600" lvl="4" marL="2286000" marR="0" rtl="0" algn="l">
              <a:lnSpc>
                <a:spcPct val="90000"/>
              </a:lnSpc>
              <a:spcBef>
                <a:spcPts val="500"/>
              </a:spcBef>
              <a:spcAft>
                <a:spcPts val="0"/>
              </a:spcAft>
              <a:buClr>
                <a:srgbClr val="363636"/>
              </a:buClr>
              <a:buSzPts val="1800"/>
              <a:buFont typeface="Arial"/>
              <a:buNone/>
              <a:defRPr b="0" i="0" sz="1800" u="none" cap="none" strike="noStrike">
                <a:solidFill>
                  <a:srgbClr val="363636"/>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121" name="Google Shape;121;p43"/>
          <p:cNvSpPr txBox="1"/>
          <p:nvPr>
            <p:ph idx="4" type="body"/>
          </p:nvPr>
        </p:nvSpPr>
        <p:spPr>
          <a:xfrm>
            <a:off x="4212077" y="683172"/>
            <a:ext cx="7380834" cy="517006"/>
          </a:xfrm>
          <a:prstGeom prst="rect">
            <a:avLst/>
          </a:prstGeom>
          <a:noFill/>
          <a:ln>
            <a:noFill/>
          </a:ln>
        </p:spPr>
        <p:txBody>
          <a:bodyPr anchorCtr="0" anchor="b" bIns="45700" lIns="0" spcFirstLastPara="1" rIns="91425" wrap="square" tIns="45700">
            <a:noAutofit/>
          </a:bodyPr>
          <a:lstStyle>
            <a:lvl1pPr indent="-228600" lvl="0" marL="457200" marR="0" rtl="0" algn="l">
              <a:lnSpc>
                <a:spcPct val="90000"/>
              </a:lnSpc>
              <a:spcBef>
                <a:spcPts val="1000"/>
              </a:spcBef>
              <a:spcAft>
                <a:spcPts val="0"/>
              </a:spcAft>
              <a:buClr>
                <a:srgbClr val="00793C"/>
              </a:buClr>
              <a:buSzPts val="2200"/>
              <a:buFont typeface="Arial"/>
              <a:buNone/>
              <a:defRPr b="1" i="0" sz="2200" u="none" cap="none" strike="noStrike">
                <a:solidFill>
                  <a:srgbClr val="00793C"/>
                </a:solidFill>
                <a:latin typeface="Open Sans"/>
                <a:ea typeface="Open Sans"/>
                <a:cs typeface="Open Sans"/>
                <a:sym typeface="Open Sans"/>
              </a:defRPr>
            </a:lvl1pPr>
            <a:lvl2pPr indent="-228600" lvl="1" marL="914400" marR="0" rtl="0" algn="l">
              <a:lnSpc>
                <a:spcPct val="90000"/>
              </a:lnSpc>
              <a:spcBef>
                <a:spcPts val="500"/>
              </a:spcBef>
              <a:spcAft>
                <a:spcPts val="0"/>
              </a:spcAft>
              <a:buClr>
                <a:srgbClr val="A0C8B4"/>
              </a:buClr>
              <a:buSzPts val="2000"/>
              <a:buFont typeface="Arial"/>
              <a:buNone/>
              <a:defRPr b="1" i="0" sz="2000" u="none" cap="none" strike="noStrike">
                <a:solidFill>
                  <a:srgbClr val="A0C8B4"/>
                </a:solidFill>
                <a:latin typeface="Open Sans"/>
                <a:ea typeface="Open Sans"/>
                <a:cs typeface="Open Sans"/>
                <a:sym typeface="Open Sans"/>
              </a:defRPr>
            </a:lvl2pPr>
            <a:lvl3pPr indent="-228600" lvl="2" marL="1371600" marR="0" rtl="0" algn="l">
              <a:lnSpc>
                <a:spcPct val="90000"/>
              </a:lnSpc>
              <a:spcBef>
                <a:spcPts val="500"/>
              </a:spcBef>
              <a:spcAft>
                <a:spcPts val="0"/>
              </a:spcAft>
              <a:buClr>
                <a:srgbClr val="A0C8B4"/>
              </a:buClr>
              <a:buSzPts val="1800"/>
              <a:buFont typeface="Arial"/>
              <a:buNone/>
              <a:defRPr b="1" i="0" sz="1800" u="none" cap="none" strike="noStrike">
                <a:solidFill>
                  <a:srgbClr val="A0C8B4"/>
                </a:solidFill>
                <a:latin typeface="Open Sans"/>
                <a:ea typeface="Open Sans"/>
                <a:cs typeface="Open Sans"/>
                <a:sym typeface="Open Sans"/>
              </a:defRPr>
            </a:lvl3pPr>
            <a:lvl4pPr indent="-228600" lvl="3" marL="1828800" marR="0" rtl="0" algn="l">
              <a:lnSpc>
                <a:spcPct val="90000"/>
              </a:lnSpc>
              <a:spcBef>
                <a:spcPts val="500"/>
              </a:spcBef>
              <a:spcAft>
                <a:spcPts val="0"/>
              </a:spcAft>
              <a:buClr>
                <a:srgbClr val="A0C8B4"/>
              </a:buClr>
              <a:buSzPts val="1600"/>
              <a:buFont typeface="Arial"/>
              <a:buNone/>
              <a:defRPr b="1" i="0" sz="1600" u="none" cap="none" strike="noStrike">
                <a:solidFill>
                  <a:srgbClr val="A0C8B4"/>
                </a:solidFill>
                <a:latin typeface="Open Sans"/>
                <a:ea typeface="Open Sans"/>
                <a:cs typeface="Open Sans"/>
                <a:sym typeface="Open Sans"/>
              </a:defRPr>
            </a:lvl4pPr>
            <a:lvl5pPr indent="-228600" lvl="4" marL="2286000" marR="0" rtl="0" algn="l">
              <a:lnSpc>
                <a:spcPct val="90000"/>
              </a:lnSpc>
              <a:spcBef>
                <a:spcPts val="500"/>
              </a:spcBef>
              <a:spcAft>
                <a:spcPts val="0"/>
              </a:spcAft>
              <a:buClr>
                <a:srgbClr val="A0C8B4"/>
              </a:buClr>
              <a:buSzPts val="1600"/>
              <a:buFont typeface="Arial"/>
              <a:buNone/>
              <a:defRPr b="1" i="0" sz="1600" u="none" cap="none" strike="noStrike">
                <a:solidFill>
                  <a:srgbClr val="A0C8B4"/>
                </a:solidFill>
                <a:latin typeface="Open Sans"/>
                <a:ea typeface="Open Sans"/>
                <a:cs typeface="Open Sans"/>
                <a:sym typeface="Open Sans"/>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Open Sans"/>
                <a:ea typeface="Open Sans"/>
                <a:cs typeface="Open Sans"/>
                <a:sym typeface="Open Sans"/>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Open Sans"/>
                <a:ea typeface="Open Sans"/>
                <a:cs typeface="Open Sans"/>
                <a:sym typeface="Open Sans"/>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Open Sans"/>
                <a:ea typeface="Open Sans"/>
                <a:cs typeface="Open Sans"/>
                <a:sym typeface="Open Sans"/>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bg>
      <p:bgPr>
        <a:solidFill>
          <a:schemeClr val="lt1"/>
        </a:solidFill>
      </p:bgPr>
    </p:bg>
    <p:spTree>
      <p:nvGrpSpPr>
        <p:cNvPr id="122" name="Shape 122"/>
        <p:cNvGrpSpPr/>
        <p:nvPr/>
      </p:nvGrpSpPr>
      <p:grpSpPr>
        <a:xfrm>
          <a:off x="0" y="0"/>
          <a:ext cx="0" cy="0"/>
          <a:chOff x="0" y="0"/>
          <a:chExt cx="0" cy="0"/>
        </a:xfrm>
      </p:grpSpPr>
      <p:sp>
        <p:nvSpPr>
          <p:cNvPr id="123" name="Google Shape;123;p44"/>
          <p:cNvSpPr/>
          <p:nvPr>
            <p:ph idx="2" type="pic"/>
          </p:nvPr>
        </p:nvSpPr>
        <p:spPr>
          <a:xfrm>
            <a:off x="4202349" y="683173"/>
            <a:ext cx="7383097" cy="5456566"/>
          </a:xfrm>
          <a:prstGeom prst="rect">
            <a:avLst/>
          </a:prstGeom>
          <a:noFill/>
          <a:ln>
            <a:noFill/>
          </a:ln>
        </p:spPr>
      </p:sp>
      <p:sp>
        <p:nvSpPr>
          <p:cNvPr id="124" name="Google Shape;124;p44"/>
          <p:cNvSpPr txBox="1"/>
          <p:nvPr>
            <p:ph idx="12" type="sldNum"/>
          </p:nvPr>
        </p:nvSpPr>
        <p:spPr>
          <a:xfrm>
            <a:off x="8610600" y="6651812"/>
            <a:ext cx="2743200" cy="186207"/>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US"/>
              <a:t>‹#›</a:t>
            </a:fld>
            <a:endParaRPr/>
          </a:p>
        </p:txBody>
      </p:sp>
      <p:sp>
        <p:nvSpPr>
          <p:cNvPr id="125" name="Google Shape;125;p44"/>
          <p:cNvSpPr txBox="1"/>
          <p:nvPr>
            <p:ph idx="1" type="body"/>
          </p:nvPr>
        </p:nvSpPr>
        <p:spPr>
          <a:xfrm>
            <a:off x="616973" y="3433863"/>
            <a:ext cx="3010835" cy="2705875"/>
          </a:xfrm>
          <a:prstGeom prst="rect">
            <a:avLst/>
          </a:prstGeom>
          <a:noFill/>
          <a:ln>
            <a:noFill/>
          </a:ln>
        </p:spPr>
        <p:txBody>
          <a:bodyPr anchorCtr="0" anchor="t" bIns="45700" lIns="0" spcFirstLastPara="1" rIns="91425" wrap="square" tIns="45700">
            <a:noAutofit/>
          </a:bodyPr>
          <a:lstStyle>
            <a:lvl1pPr indent="-228600" lvl="0" marL="457200" marR="0" rtl="0" algn="l">
              <a:lnSpc>
                <a:spcPct val="90000"/>
              </a:lnSpc>
              <a:spcBef>
                <a:spcPts val="1000"/>
              </a:spcBef>
              <a:spcAft>
                <a:spcPts val="0"/>
              </a:spcAft>
              <a:buClr>
                <a:srgbClr val="363636"/>
              </a:buClr>
              <a:buSzPts val="2400"/>
              <a:buFont typeface="Arial"/>
              <a:buNone/>
              <a:defRPr b="0" i="0" sz="2400" u="none" cap="none" strike="noStrike">
                <a:solidFill>
                  <a:srgbClr val="363636"/>
                </a:solidFill>
                <a:latin typeface="Open Sans"/>
                <a:ea typeface="Open Sans"/>
                <a:cs typeface="Open Sans"/>
                <a:sym typeface="Open Sans"/>
              </a:defRPr>
            </a:lvl1pPr>
            <a:lvl2pPr indent="-228600" lvl="1" marL="914400" marR="0" rtl="0" algn="l">
              <a:lnSpc>
                <a:spcPct val="90000"/>
              </a:lnSpc>
              <a:spcBef>
                <a:spcPts val="500"/>
              </a:spcBef>
              <a:spcAft>
                <a:spcPts val="0"/>
              </a:spcAft>
              <a:buClr>
                <a:srgbClr val="363636"/>
              </a:buClr>
              <a:buSzPts val="2400"/>
              <a:buFont typeface="Arial"/>
              <a:buNone/>
              <a:defRPr b="0" i="0" sz="2400" u="none" cap="none" strike="noStrike">
                <a:solidFill>
                  <a:srgbClr val="363636"/>
                </a:solidFill>
                <a:latin typeface="Open Sans"/>
                <a:ea typeface="Open Sans"/>
                <a:cs typeface="Open Sans"/>
                <a:sym typeface="Open Sans"/>
              </a:defRPr>
            </a:lvl2pPr>
            <a:lvl3pPr indent="-228600" lvl="2" marL="1371600" marR="0" rtl="0" algn="l">
              <a:lnSpc>
                <a:spcPct val="90000"/>
              </a:lnSpc>
              <a:spcBef>
                <a:spcPts val="500"/>
              </a:spcBef>
              <a:spcAft>
                <a:spcPts val="0"/>
              </a:spcAft>
              <a:buClr>
                <a:srgbClr val="363636"/>
              </a:buClr>
              <a:buSzPts val="2000"/>
              <a:buFont typeface="Arial"/>
              <a:buNone/>
              <a:defRPr b="0" i="0" sz="2000" u="none" cap="none" strike="noStrike">
                <a:solidFill>
                  <a:srgbClr val="363636"/>
                </a:solidFill>
                <a:latin typeface="Open Sans"/>
                <a:ea typeface="Open Sans"/>
                <a:cs typeface="Open Sans"/>
                <a:sym typeface="Open Sans"/>
              </a:defRPr>
            </a:lvl3pPr>
            <a:lvl4pPr indent="-228600" lvl="3" marL="1828800" marR="0" rtl="0" algn="l">
              <a:lnSpc>
                <a:spcPct val="90000"/>
              </a:lnSpc>
              <a:spcBef>
                <a:spcPts val="500"/>
              </a:spcBef>
              <a:spcAft>
                <a:spcPts val="0"/>
              </a:spcAft>
              <a:buClr>
                <a:srgbClr val="363636"/>
              </a:buClr>
              <a:buSzPts val="1800"/>
              <a:buFont typeface="Arial"/>
              <a:buNone/>
              <a:defRPr b="0" i="0" sz="1800" u="none" cap="none" strike="noStrike">
                <a:solidFill>
                  <a:srgbClr val="363636"/>
                </a:solidFill>
                <a:latin typeface="Open Sans"/>
                <a:ea typeface="Open Sans"/>
                <a:cs typeface="Open Sans"/>
                <a:sym typeface="Open Sans"/>
              </a:defRPr>
            </a:lvl4pPr>
            <a:lvl5pPr indent="-228600" lvl="4" marL="2286000" marR="0" rtl="0" algn="l">
              <a:lnSpc>
                <a:spcPct val="90000"/>
              </a:lnSpc>
              <a:spcBef>
                <a:spcPts val="500"/>
              </a:spcBef>
              <a:spcAft>
                <a:spcPts val="0"/>
              </a:spcAft>
              <a:buClr>
                <a:srgbClr val="363636"/>
              </a:buClr>
              <a:buSzPts val="1800"/>
              <a:buFont typeface="Arial"/>
              <a:buNone/>
              <a:defRPr b="0" i="0" sz="1800" u="none" cap="none" strike="noStrike">
                <a:solidFill>
                  <a:srgbClr val="363636"/>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126" name="Google Shape;126;p44"/>
          <p:cNvSpPr txBox="1"/>
          <p:nvPr>
            <p:ph type="title"/>
          </p:nvPr>
        </p:nvSpPr>
        <p:spPr>
          <a:xfrm>
            <a:off x="619432" y="683172"/>
            <a:ext cx="3008376" cy="2346712"/>
          </a:xfrm>
          <a:prstGeom prst="rect">
            <a:avLst/>
          </a:prstGeom>
          <a:noFill/>
          <a:ln>
            <a:noFill/>
          </a:ln>
        </p:spPr>
        <p:txBody>
          <a:bodyPr anchorCtr="0" anchor="t" bIns="45700" lIns="0" spcFirstLastPara="1" rIns="91425" wrap="square" tIns="45700">
            <a:noAutofit/>
          </a:bodyPr>
          <a:lstStyle>
            <a:lvl1pPr lvl="0" marR="0" rtl="0" algn="l">
              <a:lnSpc>
                <a:spcPct val="90000"/>
              </a:lnSpc>
              <a:spcBef>
                <a:spcPts val="0"/>
              </a:spcBef>
              <a:spcAft>
                <a:spcPts val="0"/>
              </a:spcAft>
              <a:buClr>
                <a:srgbClr val="26547C"/>
              </a:buClr>
              <a:buSzPts val="4400"/>
              <a:buFont typeface="Open Sans"/>
              <a:buNone/>
              <a:defRPr b="0" i="0" sz="4400" u="none" cap="none" strike="noStrike">
                <a:solidFill>
                  <a:srgbClr val="26547C"/>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 name="Shape 20"/>
        <p:cNvGrpSpPr/>
        <p:nvPr/>
      </p:nvGrpSpPr>
      <p:grpSpPr>
        <a:xfrm>
          <a:off x="0" y="0"/>
          <a:ext cx="0" cy="0"/>
          <a:chOff x="0" y="0"/>
          <a:chExt cx="0" cy="0"/>
        </a:xfrm>
      </p:grpSpPr>
      <p:sp>
        <p:nvSpPr>
          <p:cNvPr id="21" name="Google Shape;21;p27"/>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accent1"/>
              </a:buClr>
              <a:buSzPts val="4400"/>
              <a:buFont typeface="Open Sans"/>
              <a:buNone/>
              <a:defRPr b="0" i="0" sz="4400" u="none" cap="none" strike="noStrike">
                <a:solidFill>
                  <a:schemeClr val="accent1"/>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2" name="Google Shape;22;p27"/>
          <p:cNvSpPr txBox="1"/>
          <p:nvPr>
            <p:ph idx="10" type="dt"/>
          </p:nvPr>
        </p:nvSpPr>
        <p:spPr>
          <a:xfrm>
            <a:off x="609600" y="6356351"/>
            <a:ext cx="284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9pPr>
          </a:lstStyle>
          <a:p/>
        </p:txBody>
      </p:sp>
      <p:sp>
        <p:nvSpPr>
          <p:cNvPr id="23" name="Google Shape;23;p27"/>
          <p:cNvSpPr txBox="1"/>
          <p:nvPr>
            <p:ph idx="11" type="ftr"/>
          </p:nvPr>
        </p:nvSpPr>
        <p:spPr>
          <a:xfrm>
            <a:off x="4165600" y="6356351"/>
            <a:ext cx="3860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9pPr>
          </a:lstStyle>
          <a:p/>
        </p:txBody>
      </p:sp>
      <p:sp>
        <p:nvSpPr>
          <p:cNvPr id="24" name="Google Shape;24;p27"/>
          <p:cNvSpPr txBox="1"/>
          <p:nvPr>
            <p:ph idx="12" type="sldNum"/>
          </p:nvPr>
        </p:nvSpPr>
        <p:spPr>
          <a:xfrm>
            <a:off x="8737600" y="6356351"/>
            <a:ext cx="2844800" cy="365125"/>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Open Sans"/>
                <a:ea typeface="Open Sans"/>
                <a:cs typeface="Open Sans"/>
                <a:sym typeface="Open Sans"/>
              </a:defRPr>
            </a:lvl1pPr>
            <a:lvl2pPr indent="0" lvl="1"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Open Sans"/>
                <a:ea typeface="Open Sans"/>
                <a:cs typeface="Open Sans"/>
                <a:sym typeface="Open Sans"/>
              </a:defRPr>
            </a:lvl2pPr>
            <a:lvl3pPr indent="0" lvl="2"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Open Sans"/>
                <a:ea typeface="Open Sans"/>
                <a:cs typeface="Open Sans"/>
                <a:sym typeface="Open Sans"/>
              </a:defRPr>
            </a:lvl3pPr>
            <a:lvl4pPr indent="0" lvl="3"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Open Sans"/>
                <a:ea typeface="Open Sans"/>
                <a:cs typeface="Open Sans"/>
                <a:sym typeface="Open Sans"/>
              </a:defRPr>
            </a:lvl4pPr>
            <a:lvl5pPr indent="0" lvl="4"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Open Sans"/>
                <a:ea typeface="Open Sans"/>
                <a:cs typeface="Open Sans"/>
                <a:sym typeface="Open Sans"/>
              </a:defRPr>
            </a:lvl5pPr>
            <a:lvl6pPr indent="0" lvl="5"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Open Sans"/>
                <a:ea typeface="Open Sans"/>
                <a:cs typeface="Open Sans"/>
                <a:sym typeface="Open Sans"/>
              </a:defRPr>
            </a:lvl6pPr>
            <a:lvl7pPr indent="0" lvl="6"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Open Sans"/>
                <a:ea typeface="Open Sans"/>
                <a:cs typeface="Open Sans"/>
                <a:sym typeface="Open Sans"/>
              </a:defRPr>
            </a:lvl7pPr>
            <a:lvl8pPr indent="0" lvl="7"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Open Sans"/>
                <a:ea typeface="Open Sans"/>
                <a:cs typeface="Open Sans"/>
                <a:sym typeface="Open Sans"/>
              </a:defRPr>
            </a:lvl8pPr>
            <a:lvl9pPr indent="0" lvl="8"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eft Photo Right">
  <p:cSld name="Text Left Photo Right">
    <p:bg>
      <p:bgPr>
        <a:blipFill>
          <a:blip r:embed="rId2">
            <a:alphaModFix/>
          </a:blip>
          <a:stretch>
            <a:fillRect/>
          </a:stretch>
        </a:blipFill>
      </p:bgPr>
    </p:bg>
    <p:spTree>
      <p:nvGrpSpPr>
        <p:cNvPr id="127" name="Shape 127"/>
        <p:cNvGrpSpPr/>
        <p:nvPr/>
      </p:nvGrpSpPr>
      <p:grpSpPr>
        <a:xfrm>
          <a:off x="0" y="0"/>
          <a:ext cx="0" cy="0"/>
          <a:chOff x="0" y="0"/>
          <a:chExt cx="0" cy="0"/>
        </a:xfrm>
      </p:grpSpPr>
      <p:pic>
        <p:nvPicPr>
          <p:cNvPr id="128" name="Google Shape;128;p45"/>
          <p:cNvPicPr preferRelativeResize="0"/>
          <p:nvPr/>
        </p:nvPicPr>
        <p:blipFill rotWithShape="1">
          <a:blip r:embed="rId3">
            <a:alphaModFix/>
          </a:blip>
          <a:srcRect b="0" l="9740" r="15533" t="0"/>
          <a:stretch/>
        </p:blipFill>
        <p:spPr>
          <a:xfrm>
            <a:off x="3998976" y="-20320"/>
            <a:ext cx="8253984" cy="6878320"/>
          </a:xfrm>
          <a:prstGeom prst="rect">
            <a:avLst/>
          </a:prstGeom>
          <a:noFill/>
          <a:ln>
            <a:noFill/>
          </a:ln>
        </p:spPr>
      </p:pic>
      <p:sp>
        <p:nvSpPr>
          <p:cNvPr id="129" name="Google Shape;129;p45"/>
          <p:cNvSpPr txBox="1"/>
          <p:nvPr>
            <p:ph idx="1" type="body"/>
          </p:nvPr>
        </p:nvSpPr>
        <p:spPr>
          <a:xfrm>
            <a:off x="586854" y="3367821"/>
            <a:ext cx="2743200" cy="3064182"/>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lt1"/>
              </a:buClr>
              <a:buSzPts val="2000"/>
              <a:buFont typeface="Arial"/>
              <a:buNone/>
              <a:defRPr b="1" i="0" sz="2000" u="none" cap="none" strike="noStrike">
                <a:solidFill>
                  <a:schemeClr val="lt1"/>
                </a:solidFill>
                <a:latin typeface="Open Sans"/>
                <a:ea typeface="Open Sans"/>
                <a:cs typeface="Open Sans"/>
                <a:sym typeface="Open Sans"/>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Open Sans"/>
                <a:ea typeface="Open Sans"/>
                <a:cs typeface="Open Sans"/>
                <a:sym typeface="Open Sans"/>
              </a:defRPr>
            </a:lvl2pPr>
            <a:lvl3pPr indent="-228600" lvl="2" marL="1371600" marR="0" rtl="0" algn="l">
              <a:lnSpc>
                <a:spcPct val="90000"/>
              </a:lnSpc>
              <a:spcBef>
                <a:spcPts val="500"/>
              </a:spcBef>
              <a:spcAft>
                <a:spcPts val="0"/>
              </a:spcAft>
              <a:buClr>
                <a:srgbClr val="4B4B4B"/>
              </a:buClr>
              <a:buSzPts val="2000"/>
              <a:buFont typeface="Arial"/>
              <a:buNone/>
              <a:defRPr b="0" i="0" sz="2000" u="none" cap="none" strike="noStrike">
                <a:solidFill>
                  <a:srgbClr val="4B4B4B"/>
                </a:solidFill>
                <a:latin typeface="Open Sans"/>
                <a:ea typeface="Open Sans"/>
                <a:cs typeface="Open Sans"/>
                <a:sym typeface="Open Sans"/>
              </a:defRPr>
            </a:lvl3pPr>
            <a:lvl4pPr indent="-228600" lvl="3" marL="1828800" marR="0" rtl="0" algn="l">
              <a:lnSpc>
                <a:spcPct val="90000"/>
              </a:lnSpc>
              <a:spcBef>
                <a:spcPts val="500"/>
              </a:spcBef>
              <a:spcAft>
                <a:spcPts val="0"/>
              </a:spcAft>
              <a:buClr>
                <a:srgbClr val="4B4B4B"/>
              </a:buClr>
              <a:buSzPts val="1800"/>
              <a:buFont typeface="Arial"/>
              <a:buNone/>
              <a:defRPr b="0" i="0" sz="1800" u="none" cap="none" strike="noStrike">
                <a:solidFill>
                  <a:srgbClr val="4B4B4B"/>
                </a:solidFill>
                <a:latin typeface="Open Sans"/>
                <a:ea typeface="Open Sans"/>
                <a:cs typeface="Open Sans"/>
                <a:sym typeface="Open Sans"/>
              </a:defRPr>
            </a:lvl4pPr>
            <a:lvl5pPr indent="-228600" lvl="4" marL="2286000" marR="0" rtl="0" algn="l">
              <a:lnSpc>
                <a:spcPct val="90000"/>
              </a:lnSpc>
              <a:spcBef>
                <a:spcPts val="500"/>
              </a:spcBef>
              <a:spcAft>
                <a:spcPts val="0"/>
              </a:spcAft>
              <a:buClr>
                <a:srgbClr val="4B4B4B"/>
              </a:buClr>
              <a:buSzPts val="1800"/>
              <a:buFont typeface="Arial"/>
              <a:buNone/>
              <a:defRPr b="0" i="0" sz="1800" u="none" cap="none" strike="noStrike">
                <a:solidFill>
                  <a:srgbClr val="4B4B4B"/>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130" name="Google Shape;130;p45"/>
          <p:cNvSpPr txBox="1"/>
          <p:nvPr>
            <p:ph type="title"/>
          </p:nvPr>
        </p:nvSpPr>
        <p:spPr>
          <a:xfrm>
            <a:off x="586854" y="1825625"/>
            <a:ext cx="2743200" cy="1542196"/>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lt1"/>
              </a:buClr>
              <a:buSzPts val="3200"/>
              <a:buFont typeface="Open Sans"/>
              <a:buNone/>
              <a:defRPr b="0" i="0" sz="3200" u="none" cap="none" strike="noStrike">
                <a:solidFill>
                  <a:schemeClr val="lt1"/>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1" name="Google Shape;131;p45"/>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Text Slide">
  <p:cSld name="Basic Text Slide">
    <p:bg>
      <p:bgPr>
        <a:blipFill>
          <a:blip r:embed="rId2">
            <a:alphaModFix/>
          </a:blip>
          <a:stretch>
            <a:fillRect/>
          </a:stretch>
        </a:blipFill>
      </p:bgPr>
    </p:bg>
    <p:spTree>
      <p:nvGrpSpPr>
        <p:cNvPr id="132" name="Shape 132"/>
        <p:cNvGrpSpPr/>
        <p:nvPr/>
      </p:nvGrpSpPr>
      <p:grpSpPr>
        <a:xfrm>
          <a:off x="0" y="0"/>
          <a:ext cx="0" cy="0"/>
          <a:chOff x="0" y="0"/>
          <a:chExt cx="0" cy="0"/>
        </a:xfrm>
      </p:grpSpPr>
      <p:sp>
        <p:nvSpPr>
          <p:cNvPr id="133" name="Google Shape;133;p46"/>
          <p:cNvSpPr txBox="1"/>
          <p:nvPr>
            <p:ph idx="1" type="body"/>
          </p:nvPr>
        </p:nvSpPr>
        <p:spPr>
          <a:xfrm>
            <a:off x="4718304" y="1825625"/>
            <a:ext cx="6635496" cy="435133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AEAEAE"/>
              </a:buClr>
              <a:buSzPts val="2400"/>
              <a:buFont typeface="Arial"/>
              <a:buNone/>
              <a:defRPr b="1" i="0" sz="2400" u="none" cap="none" strike="noStrike">
                <a:solidFill>
                  <a:srgbClr val="AEAEAE"/>
                </a:solidFill>
                <a:latin typeface="Open Sans"/>
                <a:ea typeface="Open Sans"/>
                <a:cs typeface="Open Sans"/>
                <a:sym typeface="Open Sans"/>
              </a:defRPr>
            </a:lvl1pPr>
            <a:lvl2pPr indent="-228600" lvl="1" marL="914400" marR="0" rtl="0" algn="l">
              <a:lnSpc>
                <a:spcPct val="90000"/>
              </a:lnSpc>
              <a:spcBef>
                <a:spcPts val="500"/>
              </a:spcBef>
              <a:spcAft>
                <a:spcPts val="0"/>
              </a:spcAft>
              <a:buClr>
                <a:srgbClr val="4B4B4B"/>
              </a:buClr>
              <a:buSzPts val="2400"/>
              <a:buFont typeface="Arial"/>
              <a:buNone/>
              <a:defRPr b="0" i="0" sz="2400" u="none" cap="none" strike="noStrike">
                <a:solidFill>
                  <a:srgbClr val="4B4B4B"/>
                </a:solidFill>
                <a:latin typeface="Open Sans"/>
                <a:ea typeface="Open Sans"/>
                <a:cs typeface="Open Sans"/>
                <a:sym typeface="Open Sans"/>
              </a:defRPr>
            </a:lvl2pPr>
            <a:lvl3pPr indent="-228600" lvl="2" marL="1371600" marR="0" rtl="0" algn="l">
              <a:lnSpc>
                <a:spcPct val="90000"/>
              </a:lnSpc>
              <a:spcBef>
                <a:spcPts val="500"/>
              </a:spcBef>
              <a:spcAft>
                <a:spcPts val="0"/>
              </a:spcAft>
              <a:buClr>
                <a:srgbClr val="4B4B4B"/>
              </a:buClr>
              <a:buSzPts val="2000"/>
              <a:buFont typeface="Arial"/>
              <a:buNone/>
              <a:defRPr b="0" i="0" sz="2000" u="none" cap="none" strike="noStrike">
                <a:solidFill>
                  <a:srgbClr val="4B4B4B"/>
                </a:solidFill>
                <a:latin typeface="Open Sans"/>
                <a:ea typeface="Open Sans"/>
                <a:cs typeface="Open Sans"/>
                <a:sym typeface="Open Sans"/>
              </a:defRPr>
            </a:lvl3pPr>
            <a:lvl4pPr indent="-228600" lvl="3" marL="1828800" marR="0" rtl="0" algn="l">
              <a:lnSpc>
                <a:spcPct val="90000"/>
              </a:lnSpc>
              <a:spcBef>
                <a:spcPts val="500"/>
              </a:spcBef>
              <a:spcAft>
                <a:spcPts val="0"/>
              </a:spcAft>
              <a:buClr>
                <a:srgbClr val="4B4B4B"/>
              </a:buClr>
              <a:buSzPts val="1800"/>
              <a:buFont typeface="Arial"/>
              <a:buNone/>
              <a:defRPr b="0" i="0" sz="1800" u="none" cap="none" strike="noStrike">
                <a:solidFill>
                  <a:srgbClr val="4B4B4B"/>
                </a:solidFill>
                <a:latin typeface="Open Sans"/>
                <a:ea typeface="Open Sans"/>
                <a:cs typeface="Open Sans"/>
                <a:sym typeface="Open Sans"/>
              </a:defRPr>
            </a:lvl4pPr>
            <a:lvl5pPr indent="-228600" lvl="4" marL="2286000" marR="0" rtl="0" algn="l">
              <a:lnSpc>
                <a:spcPct val="90000"/>
              </a:lnSpc>
              <a:spcBef>
                <a:spcPts val="500"/>
              </a:spcBef>
              <a:spcAft>
                <a:spcPts val="0"/>
              </a:spcAft>
              <a:buClr>
                <a:srgbClr val="4B4B4B"/>
              </a:buClr>
              <a:buSzPts val="1800"/>
              <a:buFont typeface="Arial"/>
              <a:buNone/>
              <a:defRPr b="0" i="0" sz="1800" u="none" cap="none" strike="noStrike">
                <a:solidFill>
                  <a:srgbClr val="4B4B4B"/>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134" name="Google Shape;134;p46"/>
          <p:cNvSpPr txBox="1"/>
          <p:nvPr>
            <p:ph idx="2" type="body"/>
          </p:nvPr>
        </p:nvSpPr>
        <p:spPr>
          <a:xfrm>
            <a:off x="4718050" y="873125"/>
            <a:ext cx="6635750" cy="77825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2"/>
              </a:buClr>
              <a:buSzPts val="3600"/>
              <a:buFont typeface="Arial"/>
              <a:buNone/>
              <a:defRPr b="1" i="0" sz="3600" u="none" cap="none" strike="noStrike">
                <a:solidFill>
                  <a:schemeClr val="dk2"/>
                </a:solidFill>
                <a:latin typeface="Open Sans"/>
                <a:ea typeface="Open Sans"/>
                <a:cs typeface="Open Sans"/>
                <a:sym typeface="Open Sans"/>
              </a:defRPr>
            </a:lvl1pPr>
            <a:lvl2pPr indent="-228600" lvl="1" marL="914400" marR="0" rtl="0" algn="l">
              <a:lnSpc>
                <a:spcPct val="90000"/>
              </a:lnSpc>
              <a:spcBef>
                <a:spcPts val="500"/>
              </a:spcBef>
              <a:spcAft>
                <a:spcPts val="0"/>
              </a:spcAft>
              <a:buClr>
                <a:srgbClr val="A0C8B4"/>
              </a:buClr>
              <a:buSzPts val="2400"/>
              <a:buFont typeface="Arial"/>
              <a:buNone/>
              <a:defRPr b="0" i="0" sz="2400" u="none" cap="none" strike="noStrike">
                <a:solidFill>
                  <a:srgbClr val="A0C8B4"/>
                </a:solidFill>
                <a:latin typeface="Open Sans"/>
                <a:ea typeface="Open Sans"/>
                <a:cs typeface="Open Sans"/>
                <a:sym typeface="Open Sans"/>
              </a:defRPr>
            </a:lvl2pPr>
            <a:lvl3pPr indent="-228600" lvl="2" marL="1371600" marR="0" rtl="0" algn="l">
              <a:lnSpc>
                <a:spcPct val="90000"/>
              </a:lnSpc>
              <a:spcBef>
                <a:spcPts val="500"/>
              </a:spcBef>
              <a:spcAft>
                <a:spcPts val="0"/>
              </a:spcAft>
              <a:buClr>
                <a:srgbClr val="A0C8B4"/>
              </a:buClr>
              <a:buSzPts val="2000"/>
              <a:buFont typeface="Arial"/>
              <a:buNone/>
              <a:defRPr b="0" i="0" sz="2000" u="none" cap="none" strike="noStrike">
                <a:solidFill>
                  <a:srgbClr val="A0C8B4"/>
                </a:solidFill>
                <a:latin typeface="Open Sans"/>
                <a:ea typeface="Open Sans"/>
                <a:cs typeface="Open Sans"/>
                <a:sym typeface="Open Sans"/>
              </a:defRPr>
            </a:lvl3pPr>
            <a:lvl4pPr indent="-228600" lvl="3" marL="1828800" marR="0" rtl="0" algn="l">
              <a:lnSpc>
                <a:spcPct val="90000"/>
              </a:lnSpc>
              <a:spcBef>
                <a:spcPts val="500"/>
              </a:spcBef>
              <a:spcAft>
                <a:spcPts val="0"/>
              </a:spcAft>
              <a:buClr>
                <a:srgbClr val="A0C8B4"/>
              </a:buClr>
              <a:buSzPts val="1800"/>
              <a:buFont typeface="Arial"/>
              <a:buNone/>
              <a:defRPr b="0" i="0" sz="1800" u="none" cap="none" strike="noStrike">
                <a:solidFill>
                  <a:srgbClr val="A0C8B4"/>
                </a:solidFill>
                <a:latin typeface="Open Sans"/>
                <a:ea typeface="Open Sans"/>
                <a:cs typeface="Open Sans"/>
                <a:sym typeface="Open Sans"/>
              </a:defRPr>
            </a:lvl4pPr>
            <a:lvl5pPr indent="-228600" lvl="4" marL="2286000" marR="0" rtl="0" algn="l">
              <a:lnSpc>
                <a:spcPct val="90000"/>
              </a:lnSpc>
              <a:spcBef>
                <a:spcPts val="500"/>
              </a:spcBef>
              <a:spcAft>
                <a:spcPts val="0"/>
              </a:spcAft>
              <a:buClr>
                <a:srgbClr val="A0C8B4"/>
              </a:buClr>
              <a:buSzPts val="1800"/>
              <a:buFont typeface="Arial"/>
              <a:buNone/>
              <a:defRPr b="0" i="0" sz="1800" u="none" cap="none" strike="noStrike">
                <a:solidFill>
                  <a:srgbClr val="A0C8B4"/>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135" name="Google Shape;135;p46"/>
          <p:cNvSpPr txBox="1"/>
          <p:nvPr>
            <p:ph type="title"/>
          </p:nvPr>
        </p:nvSpPr>
        <p:spPr>
          <a:xfrm>
            <a:off x="586854" y="1825625"/>
            <a:ext cx="2743200" cy="1542196"/>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lt1"/>
              </a:buClr>
              <a:buSzPts val="3200"/>
              <a:buFont typeface="Open Sans"/>
              <a:buNone/>
              <a:defRPr b="0" i="0" sz="3200" u="none" cap="none" strike="noStrike">
                <a:solidFill>
                  <a:schemeClr val="lt1"/>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6" name="Google Shape;136;p46"/>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icture with Caption">
  <p:cSld name="1_Picture with Caption">
    <p:spTree>
      <p:nvGrpSpPr>
        <p:cNvPr id="137" name="Shape 137"/>
        <p:cNvGrpSpPr/>
        <p:nvPr/>
      </p:nvGrpSpPr>
      <p:grpSpPr>
        <a:xfrm>
          <a:off x="0" y="0"/>
          <a:ext cx="0" cy="0"/>
          <a:chOff x="0" y="0"/>
          <a:chExt cx="0" cy="0"/>
        </a:xfrm>
      </p:grpSpPr>
      <p:sp>
        <p:nvSpPr>
          <p:cNvPr id="138" name="Google Shape;138;p47"/>
          <p:cNvSpPr/>
          <p:nvPr>
            <p:ph idx="2" type="pic"/>
          </p:nvPr>
        </p:nvSpPr>
        <p:spPr>
          <a:xfrm>
            <a:off x="2389717" y="1541689"/>
            <a:ext cx="7315200" cy="4114800"/>
          </a:xfrm>
          <a:prstGeom prst="rect">
            <a:avLst/>
          </a:prstGeom>
          <a:noFill/>
          <a:ln>
            <a:noFill/>
          </a:ln>
        </p:spPr>
      </p:sp>
      <p:sp>
        <p:nvSpPr>
          <p:cNvPr id="139" name="Google Shape;139;p47"/>
          <p:cNvSpPr txBox="1"/>
          <p:nvPr>
            <p:ph idx="1" type="body"/>
          </p:nvPr>
        </p:nvSpPr>
        <p:spPr>
          <a:xfrm>
            <a:off x="2389717" y="5744710"/>
            <a:ext cx="7315200" cy="80486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AEAEAE"/>
              </a:buClr>
              <a:buSzPts val="1400"/>
              <a:buFont typeface="Arial"/>
              <a:buNone/>
              <a:defRPr b="1" i="0" sz="1400" u="none" cap="none" strike="noStrike">
                <a:solidFill>
                  <a:srgbClr val="AEAEAE"/>
                </a:solidFill>
                <a:latin typeface="Open Sans"/>
                <a:ea typeface="Open Sans"/>
                <a:cs typeface="Open Sans"/>
                <a:sym typeface="Open Sans"/>
              </a:defRPr>
            </a:lvl1pPr>
            <a:lvl2pPr indent="-228600" lvl="1" marL="914400" marR="0" rtl="0" algn="l">
              <a:lnSpc>
                <a:spcPct val="90000"/>
              </a:lnSpc>
              <a:spcBef>
                <a:spcPts val="500"/>
              </a:spcBef>
              <a:spcAft>
                <a:spcPts val="0"/>
              </a:spcAft>
              <a:buClr>
                <a:srgbClr val="A0C8B4"/>
              </a:buClr>
              <a:buSzPts val="1200"/>
              <a:buFont typeface="Arial"/>
              <a:buNone/>
              <a:defRPr b="0" i="0" sz="1200" u="none" cap="none" strike="noStrike">
                <a:solidFill>
                  <a:srgbClr val="A0C8B4"/>
                </a:solidFill>
                <a:latin typeface="Open Sans"/>
                <a:ea typeface="Open Sans"/>
                <a:cs typeface="Open Sans"/>
                <a:sym typeface="Open Sans"/>
              </a:defRPr>
            </a:lvl2pPr>
            <a:lvl3pPr indent="-228600" lvl="2" marL="1371600" marR="0" rtl="0" algn="l">
              <a:lnSpc>
                <a:spcPct val="90000"/>
              </a:lnSpc>
              <a:spcBef>
                <a:spcPts val="500"/>
              </a:spcBef>
              <a:spcAft>
                <a:spcPts val="0"/>
              </a:spcAft>
              <a:buClr>
                <a:srgbClr val="A0C8B4"/>
              </a:buClr>
              <a:buSzPts val="1000"/>
              <a:buFont typeface="Arial"/>
              <a:buNone/>
              <a:defRPr b="0" i="0" sz="1000" u="none" cap="none" strike="noStrike">
                <a:solidFill>
                  <a:srgbClr val="A0C8B4"/>
                </a:solidFill>
                <a:latin typeface="Open Sans"/>
                <a:ea typeface="Open Sans"/>
                <a:cs typeface="Open Sans"/>
                <a:sym typeface="Open Sans"/>
              </a:defRPr>
            </a:lvl3pPr>
            <a:lvl4pPr indent="-228600" lvl="3" marL="1828800" marR="0" rtl="0" algn="l">
              <a:lnSpc>
                <a:spcPct val="90000"/>
              </a:lnSpc>
              <a:spcBef>
                <a:spcPts val="500"/>
              </a:spcBef>
              <a:spcAft>
                <a:spcPts val="0"/>
              </a:spcAft>
              <a:buClr>
                <a:srgbClr val="A0C8B4"/>
              </a:buClr>
              <a:buSzPts val="900"/>
              <a:buFont typeface="Arial"/>
              <a:buNone/>
              <a:defRPr b="0" i="0" sz="900" u="none" cap="none" strike="noStrike">
                <a:solidFill>
                  <a:srgbClr val="A0C8B4"/>
                </a:solidFill>
                <a:latin typeface="Open Sans"/>
                <a:ea typeface="Open Sans"/>
                <a:cs typeface="Open Sans"/>
                <a:sym typeface="Open Sans"/>
              </a:defRPr>
            </a:lvl4pPr>
            <a:lvl5pPr indent="-228600" lvl="4" marL="2286000" marR="0" rtl="0" algn="l">
              <a:lnSpc>
                <a:spcPct val="90000"/>
              </a:lnSpc>
              <a:spcBef>
                <a:spcPts val="500"/>
              </a:spcBef>
              <a:spcAft>
                <a:spcPts val="0"/>
              </a:spcAft>
              <a:buClr>
                <a:srgbClr val="A0C8B4"/>
              </a:buClr>
              <a:buSzPts val="900"/>
              <a:buFont typeface="Arial"/>
              <a:buNone/>
              <a:defRPr b="0" i="0" sz="900" u="none" cap="none" strike="noStrike">
                <a:solidFill>
                  <a:srgbClr val="A0C8B4"/>
                </a:solidFill>
                <a:latin typeface="Open Sans"/>
                <a:ea typeface="Open Sans"/>
                <a:cs typeface="Open Sans"/>
                <a:sym typeface="Open Sans"/>
              </a:defRPr>
            </a:lvl5pPr>
            <a:lvl6pPr indent="-228600" lvl="5" marL="2743200" marR="0" rtl="0" algn="l">
              <a:lnSpc>
                <a:spcPct val="90000"/>
              </a:lnSpc>
              <a:spcBef>
                <a:spcPts val="500"/>
              </a:spcBef>
              <a:spcAft>
                <a:spcPts val="0"/>
              </a:spcAft>
              <a:buClr>
                <a:schemeClr val="dk1"/>
              </a:buClr>
              <a:buSzPts val="900"/>
              <a:buFont typeface="Arial"/>
              <a:buNone/>
              <a:defRPr b="0" i="0" sz="900" u="none" cap="none" strike="noStrike">
                <a:solidFill>
                  <a:schemeClr val="dk1"/>
                </a:solidFill>
                <a:latin typeface="Open Sans"/>
                <a:ea typeface="Open Sans"/>
                <a:cs typeface="Open Sans"/>
                <a:sym typeface="Open Sans"/>
              </a:defRPr>
            </a:lvl6pPr>
            <a:lvl7pPr indent="-228600" lvl="6" marL="3200400" marR="0" rtl="0" algn="l">
              <a:lnSpc>
                <a:spcPct val="90000"/>
              </a:lnSpc>
              <a:spcBef>
                <a:spcPts val="500"/>
              </a:spcBef>
              <a:spcAft>
                <a:spcPts val="0"/>
              </a:spcAft>
              <a:buClr>
                <a:schemeClr val="dk1"/>
              </a:buClr>
              <a:buSzPts val="900"/>
              <a:buFont typeface="Arial"/>
              <a:buNone/>
              <a:defRPr b="0" i="0" sz="900" u="none" cap="none" strike="noStrike">
                <a:solidFill>
                  <a:schemeClr val="dk1"/>
                </a:solidFill>
                <a:latin typeface="Open Sans"/>
                <a:ea typeface="Open Sans"/>
                <a:cs typeface="Open Sans"/>
                <a:sym typeface="Open Sans"/>
              </a:defRPr>
            </a:lvl7pPr>
            <a:lvl8pPr indent="-228600" lvl="7" marL="3657600" marR="0" rtl="0" algn="l">
              <a:lnSpc>
                <a:spcPct val="90000"/>
              </a:lnSpc>
              <a:spcBef>
                <a:spcPts val="500"/>
              </a:spcBef>
              <a:spcAft>
                <a:spcPts val="0"/>
              </a:spcAft>
              <a:buClr>
                <a:schemeClr val="dk1"/>
              </a:buClr>
              <a:buSzPts val="900"/>
              <a:buFont typeface="Arial"/>
              <a:buNone/>
              <a:defRPr b="0" i="0" sz="900" u="none" cap="none" strike="noStrike">
                <a:solidFill>
                  <a:schemeClr val="dk1"/>
                </a:solidFill>
                <a:latin typeface="Open Sans"/>
                <a:ea typeface="Open Sans"/>
                <a:cs typeface="Open Sans"/>
                <a:sym typeface="Open Sans"/>
              </a:defRPr>
            </a:lvl8pPr>
            <a:lvl9pPr indent="-228600" lvl="8" marL="4114800" marR="0" rtl="0" algn="l">
              <a:lnSpc>
                <a:spcPct val="90000"/>
              </a:lnSpc>
              <a:spcBef>
                <a:spcPts val="500"/>
              </a:spcBef>
              <a:spcAft>
                <a:spcPts val="0"/>
              </a:spcAft>
              <a:buClr>
                <a:schemeClr val="dk1"/>
              </a:buClr>
              <a:buSzPts val="900"/>
              <a:buFont typeface="Arial"/>
              <a:buNone/>
              <a:defRPr b="0" i="0" sz="900" u="none" cap="none" strike="noStrike">
                <a:solidFill>
                  <a:schemeClr val="dk1"/>
                </a:solidFill>
                <a:latin typeface="Open Sans"/>
                <a:ea typeface="Open Sans"/>
                <a:cs typeface="Open Sans"/>
                <a:sym typeface="Open Sans"/>
              </a:defRPr>
            </a:lvl9pPr>
          </a:lstStyle>
          <a:p/>
        </p:txBody>
      </p:sp>
      <p:sp>
        <p:nvSpPr>
          <p:cNvPr id="140" name="Google Shape;140;p47"/>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Text Slide">
  <p:cSld name="1_Basic Text Slide">
    <p:bg>
      <p:bgPr>
        <a:blipFill>
          <a:blip r:embed="rId2">
            <a:alphaModFix/>
          </a:blip>
          <a:stretch>
            <a:fillRect/>
          </a:stretch>
        </a:blipFill>
      </p:bgPr>
    </p:bg>
    <p:spTree>
      <p:nvGrpSpPr>
        <p:cNvPr id="141" name="Shape 141"/>
        <p:cNvGrpSpPr/>
        <p:nvPr/>
      </p:nvGrpSpPr>
      <p:grpSpPr>
        <a:xfrm>
          <a:off x="0" y="0"/>
          <a:ext cx="0" cy="0"/>
          <a:chOff x="0" y="0"/>
          <a:chExt cx="0" cy="0"/>
        </a:xfrm>
      </p:grpSpPr>
      <p:sp>
        <p:nvSpPr>
          <p:cNvPr id="142" name="Google Shape;142;p48"/>
          <p:cNvSpPr txBox="1"/>
          <p:nvPr>
            <p:ph idx="1" type="body"/>
          </p:nvPr>
        </p:nvSpPr>
        <p:spPr>
          <a:xfrm>
            <a:off x="4718304" y="1825625"/>
            <a:ext cx="6635496" cy="435133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4B4B4B"/>
              </a:buClr>
              <a:buSzPts val="2400"/>
              <a:buFont typeface="Arial"/>
              <a:buNone/>
              <a:defRPr b="1" i="0" sz="2400" u="none" cap="none" strike="noStrike">
                <a:solidFill>
                  <a:srgbClr val="AEAEAE"/>
                </a:solidFill>
                <a:latin typeface="Open Sans"/>
                <a:ea typeface="Open Sans"/>
                <a:cs typeface="Open Sans"/>
                <a:sym typeface="Open Sans"/>
              </a:defRPr>
            </a:lvl1pPr>
            <a:lvl2pPr indent="-381000" lvl="1" marL="914400" marR="0" rtl="0" algn="l">
              <a:lnSpc>
                <a:spcPct val="90000"/>
              </a:lnSpc>
              <a:spcBef>
                <a:spcPts val="500"/>
              </a:spcBef>
              <a:spcAft>
                <a:spcPts val="0"/>
              </a:spcAft>
              <a:buClr>
                <a:srgbClr val="4B4B4B"/>
              </a:buClr>
              <a:buSzPts val="2400"/>
              <a:buFont typeface="Arial"/>
              <a:buChar char="•"/>
              <a:defRPr b="0" i="0" sz="2400" u="none" cap="none" strike="noStrike">
                <a:solidFill>
                  <a:srgbClr val="4B4B4B"/>
                </a:solidFill>
                <a:latin typeface="Open Sans"/>
                <a:ea typeface="Open Sans"/>
                <a:cs typeface="Open Sans"/>
                <a:sym typeface="Open Sans"/>
              </a:defRPr>
            </a:lvl2pPr>
            <a:lvl3pPr indent="-355600" lvl="2" marL="1371600" marR="0" rtl="0" algn="l">
              <a:lnSpc>
                <a:spcPct val="90000"/>
              </a:lnSpc>
              <a:spcBef>
                <a:spcPts val="500"/>
              </a:spcBef>
              <a:spcAft>
                <a:spcPts val="0"/>
              </a:spcAft>
              <a:buClr>
                <a:srgbClr val="4B4B4B"/>
              </a:buClr>
              <a:buSzPts val="2000"/>
              <a:buFont typeface="Arial"/>
              <a:buChar char="•"/>
              <a:defRPr b="0" i="0" sz="2000" u="none" cap="none" strike="noStrike">
                <a:solidFill>
                  <a:srgbClr val="4B4B4B"/>
                </a:solidFill>
                <a:latin typeface="Open Sans"/>
                <a:ea typeface="Open Sans"/>
                <a:cs typeface="Open Sans"/>
                <a:sym typeface="Open Sans"/>
              </a:defRPr>
            </a:lvl3pPr>
            <a:lvl4pPr indent="-342900" lvl="3" marL="1828800" marR="0" rtl="0" algn="l">
              <a:lnSpc>
                <a:spcPct val="90000"/>
              </a:lnSpc>
              <a:spcBef>
                <a:spcPts val="500"/>
              </a:spcBef>
              <a:spcAft>
                <a:spcPts val="0"/>
              </a:spcAft>
              <a:buClr>
                <a:srgbClr val="4B4B4B"/>
              </a:buClr>
              <a:buSzPts val="1800"/>
              <a:buFont typeface="Arial"/>
              <a:buChar char="•"/>
              <a:defRPr b="0" i="0" sz="1800" u="none" cap="none" strike="noStrike">
                <a:solidFill>
                  <a:srgbClr val="4B4B4B"/>
                </a:solidFill>
                <a:latin typeface="Open Sans"/>
                <a:ea typeface="Open Sans"/>
                <a:cs typeface="Open Sans"/>
                <a:sym typeface="Open Sans"/>
              </a:defRPr>
            </a:lvl4pPr>
            <a:lvl5pPr indent="-342900" lvl="4" marL="2286000" marR="0" rtl="0" algn="l">
              <a:lnSpc>
                <a:spcPct val="90000"/>
              </a:lnSpc>
              <a:spcBef>
                <a:spcPts val="500"/>
              </a:spcBef>
              <a:spcAft>
                <a:spcPts val="0"/>
              </a:spcAft>
              <a:buClr>
                <a:srgbClr val="4B4B4B"/>
              </a:buClr>
              <a:buSzPts val="1800"/>
              <a:buFont typeface="Arial"/>
              <a:buChar char="•"/>
              <a:defRPr b="0" i="0" sz="1800" u="none" cap="none" strike="noStrike">
                <a:solidFill>
                  <a:srgbClr val="4B4B4B"/>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143" name="Google Shape;143;p48"/>
          <p:cNvSpPr txBox="1"/>
          <p:nvPr>
            <p:ph idx="2" type="body"/>
          </p:nvPr>
        </p:nvSpPr>
        <p:spPr>
          <a:xfrm>
            <a:off x="4718050" y="873125"/>
            <a:ext cx="6635750" cy="77825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2"/>
              </a:buClr>
              <a:buSzPts val="3600"/>
              <a:buFont typeface="Arial"/>
              <a:buNone/>
              <a:defRPr b="1" i="0" sz="3600" u="none" cap="none" strike="noStrike">
                <a:solidFill>
                  <a:schemeClr val="dk2"/>
                </a:solidFill>
                <a:latin typeface="Open Sans Light"/>
                <a:ea typeface="Open Sans Light"/>
                <a:cs typeface="Open Sans Light"/>
                <a:sym typeface="Open Sans Light"/>
              </a:defRPr>
            </a:lvl1pPr>
            <a:lvl2pPr indent="-228600" lvl="1" marL="914400" marR="0" rtl="0" algn="l">
              <a:lnSpc>
                <a:spcPct val="90000"/>
              </a:lnSpc>
              <a:spcBef>
                <a:spcPts val="500"/>
              </a:spcBef>
              <a:spcAft>
                <a:spcPts val="0"/>
              </a:spcAft>
              <a:buClr>
                <a:srgbClr val="4B4B4B"/>
              </a:buClr>
              <a:buSzPts val="2400"/>
              <a:buFont typeface="Arial"/>
              <a:buNone/>
              <a:defRPr b="0" i="0" sz="2400" u="none" cap="none" strike="noStrike">
                <a:solidFill>
                  <a:srgbClr val="A0C8B4"/>
                </a:solidFill>
                <a:latin typeface="Open Sans Light"/>
                <a:ea typeface="Open Sans Light"/>
                <a:cs typeface="Open Sans Light"/>
                <a:sym typeface="Open Sans Light"/>
              </a:defRPr>
            </a:lvl2pPr>
            <a:lvl3pPr indent="-342900" lvl="2" marL="1371600" marR="0" rtl="0" algn="l">
              <a:lnSpc>
                <a:spcPct val="90000"/>
              </a:lnSpc>
              <a:spcBef>
                <a:spcPts val="500"/>
              </a:spcBef>
              <a:spcAft>
                <a:spcPts val="0"/>
              </a:spcAft>
              <a:buClr>
                <a:srgbClr val="4B4B4B"/>
              </a:buClr>
              <a:buSzPts val="1800"/>
              <a:buFont typeface="Arial"/>
              <a:buChar char="•"/>
              <a:defRPr b="0" i="0" sz="2000" u="none" cap="none" strike="noStrike">
                <a:solidFill>
                  <a:srgbClr val="A0C8B4"/>
                </a:solidFill>
                <a:latin typeface="Open Sans"/>
                <a:ea typeface="Open Sans"/>
                <a:cs typeface="Open Sans"/>
                <a:sym typeface="Open Sans"/>
              </a:defRPr>
            </a:lvl3pPr>
            <a:lvl4pPr indent="-342900" lvl="3" marL="1828800" marR="0" rtl="0" algn="l">
              <a:lnSpc>
                <a:spcPct val="90000"/>
              </a:lnSpc>
              <a:spcBef>
                <a:spcPts val="500"/>
              </a:spcBef>
              <a:spcAft>
                <a:spcPts val="0"/>
              </a:spcAft>
              <a:buClr>
                <a:srgbClr val="4B4B4B"/>
              </a:buClr>
              <a:buSzPts val="1800"/>
              <a:buFont typeface="Arial"/>
              <a:buChar char="•"/>
              <a:defRPr b="0" i="0" sz="1800" u="none" cap="none" strike="noStrike">
                <a:solidFill>
                  <a:srgbClr val="A0C8B4"/>
                </a:solidFill>
                <a:latin typeface="Open Sans"/>
                <a:ea typeface="Open Sans"/>
                <a:cs typeface="Open Sans"/>
                <a:sym typeface="Open Sans"/>
              </a:defRPr>
            </a:lvl4pPr>
            <a:lvl5pPr indent="-342900" lvl="4" marL="2286000" marR="0" rtl="0" algn="l">
              <a:lnSpc>
                <a:spcPct val="90000"/>
              </a:lnSpc>
              <a:spcBef>
                <a:spcPts val="500"/>
              </a:spcBef>
              <a:spcAft>
                <a:spcPts val="0"/>
              </a:spcAft>
              <a:buClr>
                <a:srgbClr val="4B4B4B"/>
              </a:buClr>
              <a:buSzPts val="1800"/>
              <a:buFont typeface="Arial"/>
              <a:buChar char="•"/>
              <a:defRPr b="0" i="0" sz="1800" u="none" cap="none" strike="noStrike">
                <a:solidFill>
                  <a:srgbClr val="A0C8B4"/>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144" name="Google Shape;144;p48"/>
          <p:cNvSpPr txBox="1"/>
          <p:nvPr>
            <p:ph type="title"/>
          </p:nvPr>
        </p:nvSpPr>
        <p:spPr>
          <a:xfrm>
            <a:off x="586854" y="1825625"/>
            <a:ext cx="2743200" cy="1542196"/>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lt1"/>
              </a:buClr>
              <a:buSzPts val="3200"/>
              <a:buFont typeface="Open Sans Light"/>
              <a:buNone/>
              <a:defRPr b="0" i="0" sz="3200" u="none" cap="none" strike="noStrike">
                <a:solidFill>
                  <a:schemeClr val="lt1"/>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5" name="Google Shape;145;p48"/>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er Slide 2">
  <p:cSld name="Divier Slide 2">
    <p:bg>
      <p:bgPr>
        <a:solidFill>
          <a:schemeClr val="lt1"/>
        </a:solidFill>
      </p:bgPr>
    </p:bg>
    <p:spTree>
      <p:nvGrpSpPr>
        <p:cNvPr id="146" name="Shape 146"/>
        <p:cNvGrpSpPr/>
        <p:nvPr/>
      </p:nvGrpSpPr>
      <p:grpSpPr>
        <a:xfrm>
          <a:off x="0" y="0"/>
          <a:ext cx="0" cy="0"/>
          <a:chOff x="0" y="0"/>
          <a:chExt cx="0" cy="0"/>
        </a:xfrm>
      </p:grpSpPr>
      <p:sp>
        <p:nvSpPr>
          <p:cNvPr id="147" name="Google Shape;147;p49"/>
          <p:cNvSpPr/>
          <p:nvPr>
            <p:ph idx="2" type="pic"/>
          </p:nvPr>
        </p:nvSpPr>
        <p:spPr>
          <a:xfrm>
            <a:off x="2411412" y="0"/>
            <a:ext cx="9780600" cy="6858000"/>
          </a:xfrm>
          <a:prstGeom prst="rect">
            <a:avLst/>
          </a:prstGeom>
          <a:solidFill>
            <a:srgbClr val="D8D8D8"/>
          </a:solidFill>
          <a:ln>
            <a:noFill/>
          </a:ln>
        </p:spPr>
      </p:sp>
      <p:sp>
        <p:nvSpPr>
          <p:cNvPr id="148" name="Google Shape;148;p49"/>
          <p:cNvSpPr txBox="1"/>
          <p:nvPr>
            <p:ph type="title"/>
          </p:nvPr>
        </p:nvSpPr>
        <p:spPr>
          <a:xfrm>
            <a:off x="-1700" y="2156226"/>
            <a:ext cx="5958000" cy="1958400"/>
          </a:xfrm>
          <a:prstGeom prst="rect">
            <a:avLst/>
          </a:prstGeom>
          <a:solidFill>
            <a:schemeClr val="dk2"/>
          </a:solidFill>
          <a:ln>
            <a:noFill/>
          </a:ln>
        </p:spPr>
        <p:txBody>
          <a:bodyPr anchorCtr="0" anchor="ctr" bIns="180000" lIns="252000" spcFirstLastPara="1" rIns="180000" wrap="square" tIns="180000">
            <a:noAutofit/>
          </a:bodyPr>
          <a:lstStyle>
            <a:lvl1pPr lvl="0" marR="0" rtl="0" algn="l">
              <a:lnSpc>
                <a:spcPct val="90000"/>
              </a:lnSpc>
              <a:spcBef>
                <a:spcPts val="0"/>
              </a:spcBef>
              <a:spcAft>
                <a:spcPts val="0"/>
              </a:spcAft>
              <a:buClr>
                <a:schemeClr val="lt1"/>
              </a:buClr>
              <a:buSzPts val="6000"/>
              <a:buFont typeface="Open Sans Light"/>
              <a:buChar char="●"/>
              <a:defRPr b="1" i="0" sz="6000" u="none" cap="none" strike="noStrike">
                <a:solidFill>
                  <a:schemeClr val="lt1"/>
                </a:solidFill>
                <a:latin typeface="Open Sans Light"/>
                <a:ea typeface="Open Sans Light"/>
                <a:cs typeface="Open Sans Light"/>
                <a:sym typeface="Open Sans Ligh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9" name="Google Shape;149;p49"/>
          <p:cNvSpPr txBox="1"/>
          <p:nvPr>
            <p:ph idx="1" type="body"/>
          </p:nvPr>
        </p:nvSpPr>
        <p:spPr>
          <a:xfrm>
            <a:off x="0" y="4110760"/>
            <a:ext cx="5956200" cy="1100700"/>
          </a:xfrm>
          <a:prstGeom prst="rect">
            <a:avLst/>
          </a:prstGeom>
          <a:solidFill>
            <a:schemeClr val="lt1"/>
          </a:solidFill>
          <a:ln>
            <a:noFill/>
          </a:ln>
        </p:spPr>
        <p:txBody>
          <a:bodyPr anchorCtr="0" anchor="t" bIns="180000" lIns="252000" spcFirstLastPara="1" rIns="180000" wrap="square" tIns="180000">
            <a:noAutofit/>
          </a:bodyPr>
          <a:lstStyle>
            <a:lvl1pPr indent="-228600" lvl="0" marL="457200" marR="0" rtl="0" algn="l">
              <a:lnSpc>
                <a:spcPct val="90000"/>
              </a:lnSpc>
              <a:spcBef>
                <a:spcPts val="1000"/>
              </a:spcBef>
              <a:spcAft>
                <a:spcPts val="0"/>
              </a:spcAft>
              <a:buClr>
                <a:schemeClr val="dk2"/>
              </a:buClr>
              <a:buSzPts val="1800"/>
              <a:buFont typeface="Arial"/>
              <a:buNone/>
              <a:defRPr b="0" i="0" sz="1800" u="none" cap="none" strike="noStrike">
                <a:solidFill>
                  <a:schemeClr val="dk2"/>
                </a:solidFill>
                <a:latin typeface="Arial"/>
                <a:ea typeface="Arial"/>
                <a:cs typeface="Arial"/>
                <a:sym typeface="Arial"/>
              </a:defRPr>
            </a:lvl1pPr>
            <a:lvl2pPr indent="-228600" lvl="1" marL="914400" marR="0" rtl="0" algn="r">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2pPr>
            <a:lvl3pPr indent="-228600" lvl="2" marL="1371600" marR="0" rtl="0" algn="r">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3pPr>
            <a:lvl4pPr indent="-228600" lvl="3" marL="1828800" marR="0" rtl="0" algn="r">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4pPr>
            <a:lvl5pPr indent="-228600" lvl="4" marL="2286000" marR="0" rtl="0" algn="r">
              <a:lnSpc>
                <a:spcPct val="90000"/>
              </a:lnSpc>
              <a:spcBef>
                <a:spcPts val="5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
        <p:nvSpPr>
          <p:cNvPr id="150" name="Google Shape;150;p49"/>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type="twoObj">
  <p:cSld name="TWO_OBJECTS">
    <p:spTree>
      <p:nvGrpSpPr>
        <p:cNvPr id="151" name="Shape 151"/>
        <p:cNvGrpSpPr/>
        <p:nvPr/>
      </p:nvGrpSpPr>
      <p:grpSpPr>
        <a:xfrm>
          <a:off x="0" y="0"/>
          <a:ext cx="0" cy="0"/>
          <a:chOff x="0" y="0"/>
          <a:chExt cx="0" cy="0"/>
        </a:xfrm>
      </p:grpSpPr>
      <p:sp>
        <p:nvSpPr>
          <p:cNvPr id="152" name="Google Shape;152;p50"/>
          <p:cNvSpPr txBox="1"/>
          <p:nvPr>
            <p:ph type="title"/>
          </p:nvPr>
        </p:nvSpPr>
        <p:spPr>
          <a:xfrm>
            <a:off x="1058672" y="-408781"/>
            <a:ext cx="9692700" cy="13257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3" name="Google Shape;153;p50"/>
          <p:cNvSpPr txBox="1"/>
          <p:nvPr>
            <p:ph idx="1" type="body"/>
          </p:nvPr>
        </p:nvSpPr>
        <p:spPr>
          <a:xfrm>
            <a:off x="1261872" y="1828802"/>
            <a:ext cx="4480500" cy="4351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6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4" name="Google Shape;154;p50"/>
          <p:cNvSpPr txBox="1"/>
          <p:nvPr>
            <p:ph idx="2" type="body"/>
          </p:nvPr>
        </p:nvSpPr>
        <p:spPr>
          <a:xfrm>
            <a:off x="6126480" y="1828802"/>
            <a:ext cx="4480500" cy="4351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6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5" name="Google Shape;155;p50"/>
          <p:cNvSpPr txBox="1"/>
          <p:nvPr>
            <p:ph idx="10" type="dt"/>
          </p:nvPr>
        </p:nvSpPr>
        <p:spPr>
          <a:xfrm rot="-5400000">
            <a:off x="10759429" y="998550"/>
            <a:ext cx="19050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6" name="Google Shape;156;p50"/>
          <p:cNvSpPr txBox="1"/>
          <p:nvPr>
            <p:ph idx="11" type="ftr"/>
          </p:nvPr>
        </p:nvSpPr>
        <p:spPr>
          <a:xfrm rot="-5400000">
            <a:off x="9921227" y="4046550"/>
            <a:ext cx="35814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7" name="Google Shape;157;p50"/>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8" name="Shape 158"/>
        <p:cNvGrpSpPr/>
        <p:nvPr/>
      </p:nvGrpSpPr>
      <p:grpSpPr>
        <a:xfrm>
          <a:off x="0" y="0"/>
          <a:ext cx="0" cy="0"/>
          <a:chOff x="0" y="0"/>
          <a:chExt cx="0" cy="0"/>
        </a:xfrm>
      </p:grpSpPr>
      <p:sp>
        <p:nvSpPr>
          <p:cNvPr id="159" name="Google Shape;159;p51"/>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accent1"/>
              </a:buClr>
              <a:buSzPts val="4400"/>
              <a:buFont typeface="Open Sans"/>
              <a:buNone/>
              <a:defRPr b="0" i="0" sz="4400" u="none" cap="none" strike="noStrike">
                <a:solidFill>
                  <a:schemeClr val="accent1"/>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60" name="Google Shape;160;p51"/>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AEAEAE"/>
              </a:buClr>
              <a:buSzPts val="2800"/>
              <a:buFont typeface="Arial"/>
              <a:buNone/>
              <a:defRPr b="1" i="0" sz="2800" u="none" cap="none" strike="noStrike">
                <a:solidFill>
                  <a:srgbClr val="AEAEAE"/>
                </a:solidFill>
                <a:latin typeface="Open Sans"/>
                <a:ea typeface="Open Sans"/>
                <a:cs typeface="Open Sans"/>
                <a:sym typeface="Open Sans"/>
              </a:defRPr>
            </a:lvl1pPr>
            <a:lvl2pPr indent="-228600" lvl="1" marL="914400" marR="0" rtl="0" algn="l">
              <a:lnSpc>
                <a:spcPct val="90000"/>
              </a:lnSpc>
              <a:spcBef>
                <a:spcPts val="500"/>
              </a:spcBef>
              <a:spcAft>
                <a:spcPts val="0"/>
              </a:spcAft>
              <a:buClr>
                <a:srgbClr val="A0C8B4"/>
              </a:buClr>
              <a:buSzPts val="2400"/>
              <a:buFont typeface="Arial"/>
              <a:buNone/>
              <a:defRPr b="0" i="0" sz="2400" u="none" cap="none" strike="noStrike">
                <a:solidFill>
                  <a:srgbClr val="A0C8B4"/>
                </a:solidFill>
                <a:latin typeface="Open Sans"/>
                <a:ea typeface="Open Sans"/>
                <a:cs typeface="Open Sans"/>
                <a:sym typeface="Open Sans"/>
              </a:defRPr>
            </a:lvl2pPr>
            <a:lvl3pPr indent="-228600" lvl="2" marL="1371600" marR="0" rtl="0" algn="l">
              <a:lnSpc>
                <a:spcPct val="90000"/>
              </a:lnSpc>
              <a:spcBef>
                <a:spcPts val="500"/>
              </a:spcBef>
              <a:spcAft>
                <a:spcPts val="0"/>
              </a:spcAft>
              <a:buClr>
                <a:srgbClr val="A0C8B4"/>
              </a:buClr>
              <a:buSzPts val="2000"/>
              <a:buFont typeface="Arial"/>
              <a:buNone/>
              <a:defRPr b="0" i="0" sz="2000" u="none" cap="none" strike="noStrike">
                <a:solidFill>
                  <a:srgbClr val="A0C8B4"/>
                </a:solidFill>
                <a:latin typeface="Open Sans"/>
                <a:ea typeface="Open Sans"/>
                <a:cs typeface="Open Sans"/>
                <a:sym typeface="Open Sans"/>
              </a:defRPr>
            </a:lvl3pPr>
            <a:lvl4pPr indent="-228600" lvl="3" marL="1828800" marR="0" rtl="0" algn="l">
              <a:lnSpc>
                <a:spcPct val="90000"/>
              </a:lnSpc>
              <a:spcBef>
                <a:spcPts val="500"/>
              </a:spcBef>
              <a:spcAft>
                <a:spcPts val="0"/>
              </a:spcAft>
              <a:buClr>
                <a:srgbClr val="A0C8B4"/>
              </a:buClr>
              <a:buSzPts val="1800"/>
              <a:buFont typeface="Arial"/>
              <a:buNone/>
              <a:defRPr b="0" i="0" sz="1800" u="none" cap="none" strike="noStrike">
                <a:solidFill>
                  <a:srgbClr val="A0C8B4"/>
                </a:solidFill>
                <a:latin typeface="Open Sans"/>
                <a:ea typeface="Open Sans"/>
                <a:cs typeface="Open Sans"/>
                <a:sym typeface="Open Sans"/>
              </a:defRPr>
            </a:lvl4pPr>
            <a:lvl5pPr indent="-228600" lvl="4" marL="2286000" marR="0" rtl="0" algn="l">
              <a:lnSpc>
                <a:spcPct val="90000"/>
              </a:lnSpc>
              <a:spcBef>
                <a:spcPts val="500"/>
              </a:spcBef>
              <a:spcAft>
                <a:spcPts val="0"/>
              </a:spcAft>
              <a:buClr>
                <a:srgbClr val="A0C8B4"/>
              </a:buClr>
              <a:buSzPts val="1800"/>
              <a:buFont typeface="Arial"/>
              <a:buNone/>
              <a:defRPr b="0" i="0" sz="1800" u="none" cap="none" strike="noStrike">
                <a:solidFill>
                  <a:srgbClr val="A0C8B4"/>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161" name="Google Shape;161;p51"/>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9pPr>
          </a:lstStyle>
          <a:p/>
        </p:txBody>
      </p:sp>
      <p:sp>
        <p:nvSpPr>
          <p:cNvPr id="162" name="Google Shape;162;p51"/>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pen Sans"/>
                <a:ea typeface="Open Sans"/>
                <a:cs typeface="Open Sans"/>
                <a:sym typeface="Open Sans"/>
              </a:defRPr>
            </a:lvl9pPr>
          </a:lstStyle>
          <a:p/>
        </p:txBody>
      </p:sp>
      <p:sp>
        <p:nvSpPr>
          <p:cNvPr id="163" name="Google Shape;163;p51"/>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Open Sans"/>
                <a:ea typeface="Open Sans"/>
                <a:cs typeface="Open Sans"/>
                <a:sym typeface="Open Sans"/>
              </a:defRPr>
            </a:lvl1pPr>
            <a:lvl2pPr indent="0" lvl="1"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Open Sans"/>
                <a:ea typeface="Open Sans"/>
                <a:cs typeface="Open Sans"/>
                <a:sym typeface="Open Sans"/>
              </a:defRPr>
            </a:lvl2pPr>
            <a:lvl3pPr indent="0" lvl="2"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Open Sans"/>
                <a:ea typeface="Open Sans"/>
                <a:cs typeface="Open Sans"/>
                <a:sym typeface="Open Sans"/>
              </a:defRPr>
            </a:lvl3pPr>
            <a:lvl4pPr indent="0" lvl="3"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Open Sans"/>
                <a:ea typeface="Open Sans"/>
                <a:cs typeface="Open Sans"/>
                <a:sym typeface="Open Sans"/>
              </a:defRPr>
            </a:lvl4pPr>
            <a:lvl5pPr indent="0" lvl="4"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Open Sans"/>
                <a:ea typeface="Open Sans"/>
                <a:cs typeface="Open Sans"/>
                <a:sym typeface="Open Sans"/>
              </a:defRPr>
            </a:lvl5pPr>
            <a:lvl6pPr indent="0" lvl="5"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Open Sans"/>
                <a:ea typeface="Open Sans"/>
                <a:cs typeface="Open Sans"/>
                <a:sym typeface="Open Sans"/>
              </a:defRPr>
            </a:lvl6pPr>
            <a:lvl7pPr indent="0" lvl="6"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Open Sans"/>
                <a:ea typeface="Open Sans"/>
                <a:cs typeface="Open Sans"/>
                <a:sym typeface="Open Sans"/>
              </a:defRPr>
            </a:lvl7pPr>
            <a:lvl8pPr indent="0" lvl="7"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Open Sans"/>
                <a:ea typeface="Open Sans"/>
                <a:cs typeface="Open Sans"/>
                <a:sym typeface="Open Sans"/>
              </a:defRPr>
            </a:lvl8pPr>
            <a:lvl9pPr indent="0" lvl="8"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64" name="Shape 164"/>
        <p:cNvGrpSpPr/>
        <p:nvPr/>
      </p:nvGrpSpPr>
      <p:grpSpPr>
        <a:xfrm>
          <a:off x="0" y="0"/>
          <a:ext cx="0" cy="0"/>
          <a:chOff x="0" y="0"/>
          <a:chExt cx="0" cy="0"/>
        </a:xfrm>
      </p:grpSpPr>
      <p:sp>
        <p:nvSpPr>
          <p:cNvPr id="165" name="Google Shape;165;p52"/>
          <p:cNvSpPr txBox="1"/>
          <p:nvPr>
            <p:ph idx="1" type="body"/>
          </p:nvPr>
        </p:nvSpPr>
        <p:spPr>
          <a:xfrm>
            <a:off x="966600" y="5830068"/>
            <a:ext cx="10263300" cy="614100"/>
          </a:xfrm>
          <a:prstGeom prst="rect">
            <a:avLst/>
          </a:prstGeom>
          <a:noFill/>
          <a:ln>
            <a:noFill/>
          </a:ln>
        </p:spPr>
        <p:txBody>
          <a:bodyPr anchorCtr="0" anchor="ctr" bIns="121900" lIns="121900" spcFirstLastPara="1" rIns="121900" wrap="square" tIns="121900">
            <a:noAutofit/>
          </a:bodyPr>
          <a:lstStyle>
            <a:lvl1pPr indent="-228600" lvl="0" marL="4572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stStyle>
          <a:p/>
        </p:txBody>
      </p:sp>
      <p:sp>
        <p:nvSpPr>
          <p:cNvPr id="166" name="Google Shape;166;p52"/>
          <p:cNvSpPr txBox="1"/>
          <p:nvPr>
            <p:ph idx="12" type="sldNum"/>
          </p:nvPr>
        </p:nvSpPr>
        <p:spPr>
          <a:xfrm>
            <a:off x="11381736" y="6333134"/>
            <a:ext cx="731700" cy="5247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1" name="Shape 171"/>
        <p:cNvGrpSpPr/>
        <p:nvPr/>
      </p:nvGrpSpPr>
      <p:grpSpPr>
        <a:xfrm>
          <a:off x="0" y="0"/>
          <a:ext cx="0" cy="0"/>
          <a:chOff x="0" y="0"/>
          <a:chExt cx="0" cy="0"/>
        </a:xfrm>
      </p:grpSpPr>
      <p:sp>
        <p:nvSpPr>
          <p:cNvPr id="172" name="Google Shape;172;g137d9e76da0_1_196"/>
          <p:cNvSpPr txBox="1"/>
          <p:nvPr>
            <p:ph type="ctrTitle"/>
          </p:nvPr>
        </p:nvSpPr>
        <p:spPr>
          <a:xfrm>
            <a:off x="415611" y="992767"/>
            <a:ext cx="11360700" cy="27369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6900"/>
              <a:buNone/>
              <a:defRPr sz="6900"/>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173" name="Google Shape;173;g137d9e76da0_1_196"/>
          <p:cNvSpPr txBox="1"/>
          <p:nvPr>
            <p:ph idx="1" type="subTitle"/>
          </p:nvPr>
        </p:nvSpPr>
        <p:spPr>
          <a:xfrm>
            <a:off x="415600" y="3778833"/>
            <a:ext cx="11360700" cy="10569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3700"/>
              <a:buNone/>
              <a:defRPr sz="3700"/>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174" name="Google Shape;174;g137d9e76da0_1_19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5" name="Shape 175"/>
        <p:cNvGrpSpPr/>
        <p:nvPr/>
      </p:nvGrpSpPr>
      <p:grpSpPr>
        <a:xfrm>
          <a:off x="0" y="0"/>
          <a:ext cx="0" cy="0"/>
          <a:chOff x="0" y="0"/>
          <a:chExt cx="0" cy="0"/>
        </a:xfrm>
      </p:grpSpPr>
      <p:sp>
        <p:nvSpPr>
          <p:cNvPr id="176" name="Google Shape;176;g137d9e76da0_1_200"/>
          <p:cNvSpPr txBox="1"/>
          <p:nvPr>
            <p:ph type="title"/>
          </p:nvPr>
        </p:nvSpPr>
        <p:spPr>
          <a:xfrm>
            <a:off x="415600" y="2867800"/>
            <a:ext cx="11360700" cy="1122300"/>
          </a:xfrm>
          <a:prstGeom prst="rect">
            <a:avLst/>
          </a:prstGeom>
        </p:spPr>
        <p:txBody>
          <a:bodyPr anchorCtr="0" anchor="ctr" bIns="121900" lIns="121900" spcFirstLastPara="1" rIns="121900" wrap="square" tIns="121900">
            <a:norm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77" name="Google Shape;177;g137d9e76da0_1_20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 name="Shape 25"/>
        <p:cNvGrpSpPr/>
        <p:nvPr/>
      </p:nvGrpSpPr>
      <p:grpSpPr>
        <a:xfrm>
          <a:off x="0" y="0"/>
          <a:ext cx="0" cy="0"/>
          <a:chOff x="0" y="0"/>
          <a:chExt cx="0" cy="0"/>
        </a:xfrm>
      </p:grpSpPr>
      <p:sp>
        <p:nvSpPr>
          <p:cNvPr id="26" name="Google Shape;26;g129ade6449e_0_63"/>
          <p:cNvSpPr txBox="1"/>
          <p:nvPr>
            <p:ph type="title"/>
          </p:nvPr>
        </p:nvSpPr>
        <p:spPr>
          <a:xfrm>
            <a:off x="415600" y="593367"/>
            <a:ext cx="11360700" cy="7635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27" name="Google Shape;27;g129ade6449e_0_63"/>
          <p:cNvSpPr txBox="1"/>
          <p:nvPr>
            <p:ph idx="1" type="body"/>
          </p:nvPr>
        </p:nvSpPr>
        <p:spPr>
          <a:xfrm>
            <a:off x="415600" y="1536633"/>
            <a:ext cx="11360700" cy="45552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28" name="Google Shape;28;g129ade6449e_0_63"/>
          <p:cNvSpPr txBox="1"/>
          <p:nvPr>
            <p:ph idx="12" type="sldNum"/>
          </p:nvPr>
        </p:nvSpPr>
        <p:spPr>
          <a:xfrm>
            <a:off x="11296610" y="6217622"/>
            <a:ext cx="731700" cy="5247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8" name="Shape 178"/>
        <p:cNvGrpSpPr/>
        <p:nvPr/>
      </p:nvGrpSpPr>
      <p:grpSpPr>
        <a:xfrm>
          <a:off x="0" y="0"/>
          <a:ext cx="0" cy="0"/>
          <a:chOff x="0" y="0"/>
          <a:chExt cx="0" cy="0"/>
        </a:xfrm>
      </p:grpSpPr>
      <p:sp>
        <p:nvSpPr>
          <p:cNvPr id="179" name="Google Shape;179;g137d9e76da0_1_203"/>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80" name="Google Shape;180;g137d9e76da0_1_203"/>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381000" lvl="0" marL="457200" rtl="0">
              <a:spcBef>
                <a:spcPts val="0"/>
              </a:spcBef>
              <a:spcAft>
                <a:spcPts val="0"/>
              </a:spcAft>
              <a:buSzPts val="2400"/>
              <a:buChar char="●"/>
              <a:defRPr/>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181" name="Google Shape;181;g137d9e76da0_1_20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82" name="Shape 182"/>
        <p:cNvGrpSpPr/>
        <p:nvPr/>
      </p:nvGrpSpPr>
      <p:grpSpPr>
        <a:xfrm>
          <a:off x="0" y="0"/>
          <a:ext cx="0" cy="0"/>
          <a:chOff x="0" y="0"/>
          <a:chExt cx="0" cy="0"/>
        </a:xfrm>
      </p:grpSpPr>
      <p:sp>
        <p:nvSpPr>
          <p:cNvPr id="183" name="Google Shape;183;g137d9e76da0_1_207"/>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84" name="Google Shape;184;g137d9e76da0_1_207"/>
          <p:cNvSpPr txBox="1"/>
          <p:nvPr>
            <p:ph idx="1" type="body"/>
          </p:nvPr>
        </p:nvSpPr>
        <p:spPr>
          <a:xfrm>
            <a:off x="4156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85" name="Google Shape;185;g137d9e76da0_1_207"/>
          <p:cNvSpPr txBox="1"/>
          <p:nvPr>
            <p:ph idx="2" type="body"/>
          </p:nvPr>
        </p:nvSpPr>
        <p:spPr>
          <a:xfrm>
            <a:off x="64432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86" name="Google Shape;186;g137d9e76da0_1_20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7" name="Shape 187"/>
        <p:cNvGrpSpPr/>
        <p:nvPr/>
      </p:nvGrpSpPr>
      <p:grpSpPr>
        <a:xfrm>
          <a:off x="0" y="0"/>
          <a:ext cx="0" cy="0"/>
          <a:chOff x="0" y="0"/>
          <a:chExt cx="0" cy="0"/>
        </a:xfrm>
      </p:grpSpPr>
      <p:sp>
        <p:nvSpPr>
          <p:cNvPr id="188" name="Google Shape;188;g137d9e76da0_1_212"/>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89" name="Google Shape;189;g137d9e76da0_1_21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90" name="Shape 190"/>
        <p:cNvGrpSpPr/>
        <p:nvPr/>
      </p:nvGrpSpPr>
      <p:grpSpPr>
        <a:xfrm>
          <a:off x="0" y="0"/>
          <a:ext cx="0" cy="0"/>
          <a:chOff x="0" y="0"/>
          <a:chExt cx="0" cy="0"/>
        </a:xfrm>
      </p:grpSpPr>
      <p:sp>
        <p:nvSpPr>
          <p:cNvPr id="191" name="Google Shape;191;g137d9e76da0_1_215"/>
          <p:cNvSpPr txBox="1"/>
          <p:nvPr>
            <p:ph type="title"/>
          </p:nvPr>
        </p:nvSpPr>
        <p:spPr>
          <a:xfrm>
            <a:off x="415600" y="740800"/>
            <a:ext cx="3744000" cy="1007700"/>
          </a:xfrm>
          <a:prstGeom prst="rect">
            <a:avLst/>
          </a:prstGeom>
        </p:spPr>
        <p:txBody>
          <a:bodyPr anchorCtr="0" anchor="b" bIns="121900" lIns="121900" spcFirstLastPara="1" rIns="121900" wrap="square" tIns="12190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192" name="Google Shape;192;g137d9e76da0_1_215"/>
          <p:cNvSpPr txBox="1"/>
          <p:nvPr>
            <p:ph idx="1" type="body"/>
          </p:nvPr>
        </p:nvSpPr>
        <p:spPr>
          <a:xfrm>
            <a:off x="415600" y="1852800"/>
            <a:ext cx="3744000" cy="4239300"/>
          </a:xfrm>
          <a:prstGeom prst="rect">
            <a:avLst/>
          </a:prstGeom>
        </p:spPr>
        <p:txBody>
          <a:bodyPr anchorCtr="0" anchor="t" bIns="121900" lIns="121900" spcFirstLastPara="1" rIns="121900" wrap="square" tIns="121900">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93" name="Google Shape;193;g137d9e76da0_1_21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94" name="Shape 194"/>
        <p:cNvGrpSpPr/>
        <p:nvPr/>
      </p:nvGrpSpPr>
      <p:grpSpPr>
        <a:xfrm>
          <a:off x="0" y="0"/>
          <a:ext cx="0" cy="0"/>
          <a:chOff x="0" y="0"/>
          <a:chExt cx="0" cy="0"/>
        </a:xfrm>
      </p:grpSpPr>
      <p:sp>
        <p:nvSpPr>
          <p:cNvPr id="195" name="Google Shape;195;g137d9e76da0_1_219"/>
          <p:cNvSpPr txBox="1"/>
          <p:nvPr>
            <p:ph type="title"/>
          </p:nvPr>
        </p:nvSpPr>
        <p:spPr>
          <a:xfrm>
            <a:off x="653667" y="600200"/>
            <a:ext cx="8490300" cy="5454300"/>
          </a:xfrm>
          <a:prstGeom prst="rect">
            <a:avLst/>
          </a:prstGeom>
        </p:spPr>
        <p:txBody>
          <a:bodyPr anchorCtr="0" anchor="ctr" bIns="121900" lIns="121900" spcFirstLastPara="1" rIns="121900" wrap="square" tIns="121900">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p:txBody>
      </p:sp>
      <p:sp>
        <p:nvSpPr>
          <p:cNvPr id="196" name="Google Shape;196;g137d9e76da0_1_21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97" name="Shape 197"/>
        <p:cNvGrpSpPr/>
        <p:nvPr/>
      </p:nvGrpSpPr>
      <p:grpSpPr>
        <a:xfrm>
          <a:off x="0" y="0"/>
          <a:ext cx="0" cy="0"/>
          <a:chOff x="0" y="0"/>
          <a:chExt cx="0" cy="0"/>
        </a:xfrm>
      </p:grpSpPr>
      <p:sp>
        <p:nvSpPr>
          <p:cNvPr id="198" name="Google Shape;198;g137d9e76da0_1_222"/>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9" name="Google Shape;199;g137d9e76da0_1_222"/>
          <p:cNvSpPr txBox="1"/>
          <p:nvPr>
            <p:ph type="title"/>
          </p:nvPr>
        </p:nvSpPr>
        <p:spPr>
          <a:xfrm>
            <a:off x="354000" y="1644233"/>
            <a:ext cx="5393700" cy="19764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5600"/>
              <a:buNone/>
              <a:defRPr sz="5600"/>
            </a:lvl1pPr>
            <a:lvl2pPr lvl="1" rtl="0" algn="ctr">
              <a:spcBef>
                <a:spcPts val="0"/>
              </a:spcBef>
              <a:spcAft>
                <a:spcPts val="0"/>
              </a:spcAft>
              <a:buSzPts val="5600"/>
              <a:buNone/>
              <a:defRPr sz="5600"/>
            </a:lvl2pPr>
            <a:lvl3pPr lvl="2" rtl="0" algn="ctr">
              <a:spcBef>
                <a:spcPts val="0"/>
              </a:spcBef>
              <a:spcAft>
                <a:spcPts val="0"/>
              </a:spcAft>
              <a:buSzPts val="5600"/>
              <a:buNone/>
              <a:defRPr sz="5600"/>
            </a:lvl3pPr>
            <a:lvl4pPr lvl="3" rtl="0" algn="ctr">
              <a:spcBef>
                <a:spcPts val="0"/>
              </a:spcBef>
              <a:spcAft>
                <a:spcPts val="0"/>
              </a:spcAft>
              <a:buSzPts val="5600"/>
              <a:buNone/>
              <a:defRPr sz="5600"/>
            </a:lvl4pPr>
            <a:lvl5pPr lvl="4" rtl="0" algn="ctr">
              <a:spcBef>
                <a:spcPts val="0"/>
              </a:spcBef>
              <a:spcAft>
                <a:spcPts val="0"/>
              </a:spcAft>
              <a:buSzPts val="5600"/>
              <a:buNone/>
              <a:defRPr sz="5600"/>
            </a:lvl5pPr>
            <a:lvl6pPr lvl="5" rtl="0" algn="ctr">
              <a:spcBef>
                <a:spcPts val="0"/>
              </a:spcBef>
              <a:spcAft>
                <a:spcPts val="0"/>
              </a:spcAft>
              <a:buSzPts val="5600"/>
              <a:buNone/>
              <a:defRPr sz="5600"/>
            </a:lvl6pPr>
            <a:lvl7pPr lvl="6" rtl="0" algn="ctr">
              <a:spcBef>
                <a:spcPts val="0"/>
              </a:spcBef>
              <a:spcAft>
                <a:spcPts val="0"/>
              </a:spcAft>
              <a:buSzPts val="5600"/>
              <a:buNone/>
              <a:defRPr sz="5600"/>
            </a:lvl7pPr>
            <a:lvl8pPr lvl="7" rtl="0" algn="ctr">
              <a:spcBef>
                <a:spcPts val="0"/>
              </a:spcBef>
              <a:spcAft>
                <a:spcPts val="0"/>
              </a:spcAft>
              <a:buSzPts val="5600"/>
              <a:buNone/>
              <a:defRPr sz="5600"/>
            </a:lvl8pPr>
            <a:lvl9pPr lvl="8" rtl="0" algn="ctr">
              <a:spcBef>
                <a:spcPts val="0"/>
              </a:spcBef>
              <a:spcAft>
                <a:spcPts val="0"/>
              </a:spcAft>
              <a:buSzPts val="5600"/>
              <a:buNone/>
              <a:defRPr sz="5600"/>
            </a:lvl9pPr>
          </a:lstStyle>
          <a:p/>
        </p:txBody>
      </p:sp>
      <p:sp>
        <p:nvSpPr>
          <p:cNvPr id="200" name="Google Shape;200;g137d9e76da0_1_222"/>
          <p:cNvSpPr txBox="1"/>
          <p:nvPr>
            <p:ph idx="1" type="subTitle"/>
          </p:nvPr>
        </p:nvSpPr>
        <p:spPr>
          <a:xfrm>
            <a:off x="354000" y="3737433"/>
            <a:ext cx="5393700" cy="16467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01" name="Google Shape;201;g137d9e76da0_1_222"/>
          <p:cNvSpPr txBox="1"/>
          <p:nvPr>
            <p:ph idx="2" type="body"/>
          </p:nvPr>
        </p:nvSpPr>
        <p:spPr>
          <a:xfrm>
            <a:off x="6586000" y="965433"/>
            <a:ext cx="5115900" cy="4926900"/>
          </a:xfrm>
          <a:prstGeom prst="rect">
            <a:avLst/>
          </a:prstGeom>
        </p:spPr>
        <p:txBody>
          <a:bodyPr anchorCtr="0" anchor="ctr" bIns="121900" lIns="121900" spcFirstLastPara="1" rIns="121900" wrap="square" tIns="121900">
            <a:normAutofit/>
          </a:bodyPr>
          <a:lstStyle>
            <a:lvl1pPr indent="-381000" lvl="0" marL="457200" rtl="0">
              <a:spcBef>
                <a:spcPts val="0"/>
              </a:spcBef>
              <a:spcAft>
                <a:spcPts val="0"/>
              </a:spcAft>
              <a:buSzPts val="2400"/>
              <a:buChar char="●"/>
              <a:defRPr/>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202" name="Google Shape;202;g137d9e76da0_1_22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03" name="Shape 203"/>
        <p:cNvGrpSpPr/>
        <p:nvPr/>
      </p:nvGrpSpPr>
      <p:grpSpPr>
        <a:xfrm>
          <a:off x="0" y="0"/>
          <a:ext cx="0" cy="0"/>
          <a:chOff x="0" y="0"/>
          <a:chExt cx="0" cy="0"/>
        </a:xfrm>
      </p:grpSpPr>
      <p:sp>
        <p:nvSpPr>
          <p:cNvPr id="204" name="Google Shape;204;g137d9e76da0_1_228"/>
          <p:cNvSpPr txBox="1"/>
          <p:nvPr>
            <p:ph idx="1" type="body"/>
          </p:nvPr>
        </p:nvSpPr>
        <p:spPr>
          <a:xfrm>
            <a:off x="415600" y="5640767"/>
            <a:ext cx="7998300" cy="806700"/>
          </a:xfrm>
          <a:prstGeom prst="rect">
            <a:avLst/>
          </a:prstGeom>
        </p:spPr>
        <p:txBody>
          <a:bodyPr anchorCtr="0" anchor="ctr" bIns="121900" lIns="121900" spcFirstLastPara="1" rIns="121900" wrap="square" tIns="121900">
            <a:normAutofit/>
          </a:bodyPr>
          <a:lstStyle>
            <a:lvl1pPr indent="-228600" lvl="0" marL="457200" rtl="0">
              <a:lnSpc>
                <a:spcPct val="100000"/>
              </a:lnSpc>
              <a:spcBef>
                <a:spcPts val="0"/>
              </a:spcBef>
              <a:spcAft>
                <a:spcPts val="0"/>
              </a:spcAft>
              <a:buSzPts val="2400"/>
              <a:buNone/>
              <a:defRPr/>
            </a:lvl1pPr>
          </a:lstStyle>
          <a:p/>
        </p:txBody>
      </p:sp>
      <p:sp>
        <p:nvSpPr>
          <p:cNvPr id="205" name="Google Shape;205;g137d9e76da0_1_22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06" name="Shape 206"/>
        <p:cNvGrpSpPr/>
        <p:nvPr/>
      </p:nvGrpSpPr>
      <p:grpSpPr>
        <a:xfrm>
          <a:off x="0" y="0"/>
          <a:ext cx="0" cy="0"/>
          <a:chOff x="0" y="0"/>
          <a:chExt cx="0" cy="0"/>
        </a:xfrm>
      </p:grpSpPr>
      <p:sp>
        <p:nvSpPr>
          <p:cNvPr id="207" name="Google Shape;207;g137d9e76da0_1_231"/>
          <p:cNvSpPr txBox="1"/>
          <p:nvPr>
            <p:ph hasCustomPrompt="1" type="title"/>
          </p:nvPr>
        </p:nvSpPr>
        <p:spPr>
          <a:xfrm>
            <a:off x="415600" y="1474833"/>
            <a:ext cx="11360700" cy="26181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16000"/>
              <a:buNone/>
              <a:defRPr sz="16000"/>
            </a:lvl1pPr>
            <a:lvl2pPr lvl="1" rtl="0" algn="ctr">
              <a:spcBef>
                <a:spcPts val="0"/>
              </a:spcBef>
              <a:spcAft>
                <a:spcPts val="0"/>
              </a:spcAft>
              <a:buSzPts val="16000"/>
              <a:buNone/>
              <a:defRPr sz="16000"/>
            </a:lvl2pPr>
            <a:lvl3pPr lvl="2" rtl="0" algn="ctr">
              <a:spcBef>
                <a:spcPts val="0"/>
              </a:spcBef>
              <a:spcAft>
                <a:spcPts val="0"/>
              </a:spcAft>
              <a:buSzPts val="16000"/>
              <a:buNone/>
              <a:defRPr sz="16000"/>
            </a:lvl3pPr>
            <a:lvl4pPr lvl="3" rtl="0" algn="ctr">
              <a:spcBef>
                <a:spcPts val="0"/>
              </a:spcBef>
              <a:spcAft>
                <a:spcPts val="0"/>
              </a:spcAft>
              <a:buSzPts val="16000"/>
              <a:buNone/>
              <a:defRPr sz="16000"/>
            </a:lvl4pPr>
            <a:lvl5pPr lvl="4" rtl="0" algn="ctr">
              <a:spcBef>
                <a:spcPts val="0"/>
              </a:spcBef>
              <a:spcAft>
                <a:spcPts val="0"/>
              </a:spcAft>
              <a:buSzPts val="16000"/>
              <a:buNone/>
              <a:defRPr sz="16000"/>
            </a:lvl5pPr>
            <a:lvl6pPr lvl="5" rtl="0" algn="ctr">
              <a:spcBef>
                <a:spcPts val="0"/>
              </a:spcBef>
              <a:spcAft>
                <a:spcPts val="0"/>
              </a:spcAft>
              <a:buSzPts val="16000"/>
              <a:buNone/>
              <a:defRPr sz="16000"/>
            </a:lvl6pPr>
            <a:lvl7pPr lvl="6" rtl="0" algn="ctr">
              <a:spcBef>
                <a:spcPts val="0"/>
              </a:spcBef>
              <a:spcAft>
                <a:spcPts val="0"/>
              </a:spcAft>
              <a:buSzPts val="16000"/>
              <a:buNone/>
              <a:defRPr sz="16000"/>
            </a:lvl7pPr>
            <a:lvl8pPr lvl="7" rtl="0" algn="ctr">
              <a:spcBef>
                <a:spcPts val="0"/>
              </a:spcBef>
              <a:spcAft>
                <a:spcPts val="0"/>
              </a:spcAft>
              <a:buSzPts val="16000"/>
              <a:buNone/>
              <a:defRPr sz="16000"/>
            </a:lvl8pPr>
            <a:lvl9pPr lvl="8" rtl="0" algn="ctr">
              <a:spcBef>
                <a:spcPts val="0"/>
              </a:spcBef>
              <a:spcAft>
                <a:spcPts val="0"/>
              </a:spcAft>
              <a:buSzPts val="16000"/>
              <a:buNone/>
              <a:defRPr sz="16000"/>
            </a:lvl9pPr>
          </a:lstStyle>
          <a:p>
            <a:r>
              <a:t>xx%</a:t>
            </a:r>
          </a:p>
        </p:txBody>
      </p:sp>
      <p:sp>
        <p:nvSpPr>
          <p:cNvPr id="208" name="Google Shape;208;g137d9e76da0_1_231"/>
          <p:cNvSpPr txBox="1"/>
          <p:nvPr>
            <p:ph idx="1" type="body"/>
          </p:nvPr>
        </p:nvSpPr>
        <p:spPr>
          <a:xfrm>
            <a:off x="415600" y="4202967"/>
            <a:ext cx="11360700" cy="1734300"/>
          </a:xfrm>
          <a:prstGeom prst="rect">
            <a:avLst/>
          </a:prstGeom>
        </p:spPr>
        <p:txBody>
          <a:bodyPr anchorCtr="0" anchor="t" bIns="121900" lIns="121900" spcFirstLastPara="1" rIns="121900" wrap="square" tIns="121900">
            <a:normAutofit/>
          </a:bodyPr>
          <a:lstStyle>
            <a:lvl1pPr indent="-381000" lvl="0" marL="457200" rtl="0" algn="ctr">
              <a:spcBef>
                <a:spcPts val="0"/>
              </a:spcBef>
              <a:spcAft>
                <a:spcPts val="0"/>
              </a:spcAft>
              <a:buSzPts val="2400"/>
              <a:buChar char="●"/>
              <a:defRPr/>
            </a:lvl1pPr>
            <a:lvl2pPr indent="-349250" lvl="1" marL="914400" rtl="0" algn="ctr">
              <a:spcBef>
                <a:spcPts val="0"/>
              </a:spcBef>
              <a:spcAft>
                <a:spcPts val="0"/>
              </a:spcAft>
              <a:buSzPts val="1900"/>
              <a:buChar char="○"/>
              <a:defRPr/>
            </a:lvl2pPr>
            <a:lvl3pPr indent="-349250" lvl="2" marL="1371600" rtl="0" algn="ctr">
              <a:spcBef>
                <a:spcPts val="0"/>
              </a:spcBef>
              <a:spcAft>
                <a:spcPts val="0"/>
              </a:spcAft>
              <a:buSzPts val="1900"/>
              <a:buChar char="■"/>
              <a:defRPr/>
            </a:lvl3pPr>
            <a:lvl4pPr indent="-349250" lvl="3" marL="1828800" rtl="0" algn="ctr">
              <a:spcBef>
                <a:spcPts val="0"/>
              </a:spcBef>
              <a:spcAft>
                <a:spcPts val="0"/>
              </a:spcAft>
              <a:buSzPts val="1900"/>
              <a:buChar char="●"/>
              <a:defRPr/>
            </a:lvl4pPr>
            <a:lvl5pPr indent="-349250" lvl="4" marL="2286000" rtl="0" algn="ctr">
              <a:spcBef>
                <a:spcPts val="0"/>
              </a:spcBef>
              <a:spcAft>
                <a:spcPts val="0"/>
              </a:spcAft>
              <a:buSzPts val="1900"/>
              <a:buChar char="○"/>
              <a:defRPr/>
            </a:lvl5pPr>
            <a:lvl6pPr indent="-349250" lvl="5" marL="2743200" rtl="0" algn="ctr">
              <a:spcBef>
                <a:spcPts val="0"/>
              </a:spcBef>
              <a:spcAft>
                <a:spcPts val="0"/>
              </a:spcAft>
              <a:buSzPts val="1900"/>
              <a:buChar char="■"/>
              <a:defRPr/>
            </a:lvl6pPr>
            <a:lvl7pPr indent="-349250" lvl="6" marL="3200400" rtl="0" algn="ctr">
              <a:spcBef>
                <a:spcPts val="0"/>
              </a:spcBef>
              <a:spcAft>
                <a:spcPts val="0"/>
              </a:spcAft>
              <a:buSzPts val="1900"/>
              <a:buChar char="●"/>
              <a:defRPr/>
            </a:lvl7pPr>
            <a:lvl8pPr indent="-349250" lvl="7" marL="3657600" rtl="0" algn="ctr">
              <a:spcBef>
                <a:spcPts val="0"/>
              </a:spcBef>
              <a:spcAft>
                <a:spcPts val="0"/>
              </a:spcAft>
              <a:buSzPts val="1900"/>
              <a:buChar char="○"/>
              <a:defRPr/>
            </a:lvl8pPr>
            <a:lvl9pPr indent="-349250" lvl="8" marL="4114800" rtl="0" algn="ctr">
              <a:spcBef>
                <a:spcPts val="0"/>
              </a:spcBef>
              <a:spcAft>
                <a:spcPts val="0"/>
              </a:spcAft>
              <a:buSzPts val="1900"/>
              <a:buChar char="■"/>
              <a:defRPr/>
            </a:lvl9pPr>
          </a:lstStyle>
          <a:p/>
        </p:txBody>
      </p:sp>
      <p:sp>
        <p:nvSpPr>
          <p:cNvPr id="209" name="Google Shape;209;g137d9e76da0_1_23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0" name="Shape 210"/>
        <p:cNvGrpSpPr/>
        <p:nvPr/>
      </p:nvGrpSpPr>
      <p:grpSpPr>
        <a:xfrm>
          <a:off x="0" y="0"/>
          <a:ext cx="0" cy="0"/>
          <a:chOff x="0" y="0"/>
          <a:chExt cx="0" cy="0"/>
        </a:xfrm>
      </p:grpSpPr>
      <p:sp>
        <p:nvSpPr>
          <p:cNvPr id="211" name="Google Shape;211;g137d9e76da0_1_23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Slide">
  <p:cSld name="Standard Slide">
    <p:bg>
      <p:bgPr>
        <a:solidFill>
          <a:schemeClr val="lt1"/>
        </a:solidFill>
      </p:bgPr>
    </p:bg>
    <p:spTree>
      <p:nvGrpSpPr>
        <p:cNvPr id="212" name="Shape 212"/>
        <p:cNvGrpSpPr/>
        <p:nvPr/>
      </p:nvGrpSpPr>
      <p:grpSpPr>
        <a:xfrm>
          <a:off x="0" y="0"/>
          <a:ext cx="0" cy="0"/>
          <a:chOff x="0" y="0"/>
          <a:chExt cx="0" cy="0"/>
        </a:xfrm>
      </p:grpSpPr>
      <p:sp>
        <p:nvSpPr>
          <p:cNvPr id="213" name="Google Shape;213;g137d9e76da0_1_237"/>
          <p:cNvSpPr txBox="1"/>
          <p:nvPr>
            <p:ph idx="12" type="sldNum"/>
          </p:nvPr>
        </p:nvSpPr>
        <p:spPr>
          <a:xfrm>
            <a:off x="8610600" y="6651812"/>
            <a:ext cx="2743200" cy="186300"/>
          </a:xfrm>
          <a:prstGeom prst="rect">
            <a:avLst/>
          </a:prstGeom>
          <a:noFill/>
          <a:ln>
            <a:noFill/>
          </a:ln>
        </p:spPr>
        <p:txBody>
          <a:bodyPr anchorCtr="0" anchor="t" bIns="0" lIns="0" spcFirstLastPara="1" rIns="0" wrap="square" tIns="0">
            <a:normAutofit lnSpcReduction="20000"/>
          </a:bodyPr>
          <a:lstStyle>
            <a:lvl1pPr indent="0" lvl="0" marL="0" marR="0" rtl="0" algn="l">
              <a:spcBef>
                <a:spcPts val="0"/>
              </a:spcBef>
              <a:buNone/>
              <a:defRPr b="0" i="0" sz="1500" u="none" cap="none" strike="noStrike">
                <a:solidFill>
                  <a:srgbClr val="A0C8B4"/>
                </a:solidFill>
                <a:latin typeface="PT Sans"/>
                <a:ea typeface="PT Sans"/>
                <a:cs typeface="PT Sans"/>
                <a:sym typeface="PT Sans"/>
              </a:defRPr>
            </a:lvl1pPr>
            <a:lvl2pPr indent="0" lvl="1" marL="0" marR="0" rtl="0" algn="l">
              <a:spcBef>
                <a:spcPts val="0"/>
              </a:spcBef>
              <a:buNone/>
              <a:defRPr b="0" i="0" sz="1500" u="none" cap="none" strike="noStrike">
                <a:solidFill>
                  <a:srgbClr val="A0C8B4"/>
                </a:solidFill>
                <a:latin typeface="PT Sans"/>
                <a:ea typeface="PT Sans"/>
                <a:cs typeface="PT Sans"/>
                <a:sym typeface="PT Sans"/>
              </a:defRPr>
            </a:lvl2pPr>
            <a:lvl3pPr indent="0" lvl="2" marL="0" marR="0" rtl="0" algn="l">
              <a:spcBef>
                <a:spcPts val="0"/>
              </a:spcBef>
              <a:buNone/>
              <a:defRPr b="0" i="0" sz="1500" u="none" cap="none" strike="noStrike">
                <a:solidFill>
                  <a:srgbClr val="A0C8B4"/>
                </a:solidFill>
                <a:latin typeface="PT Sans"/>
                <a:ea typeface="PT Sans"/>
                <a:cs typeface="PT Sans"/>
                <a:sym typeface="PT Sans"/>
              </a:defRPr>
            </a:lvl3pPr>
            <a:lvl4pPr indent="0" lvl="3" marL="0" marR="0" rtl="0" algn="l">
              <a:spcBef>
                <a:spcPts val="0"/>
              </a:spcBef>
              <a:buNone/>
              <a:defRPr b="0" i="0" sz="1500" u="none" cap="none" strike="noStrike">
                <a:solidFill>
                  <a:srgbClr val="A0C8B4"/>
                </a:solidFill>
                <a:latin typeface="PT Sans"/>
                <a:ea typeface="PT Sans"/>
                <a:cs typeface="PT Sans"/>
                <a:sym typeface="PT Sans"/>
              </a:defRPr>
            </a:lvl4pPr>
            <a:lvl5pPr indent="0" lvl="4" marL="0" marR="0" rtl="0" algn="l">
              <a:spcBef>
                <a:spcPts val="0"/>
              </a:spcBef>
              <a:buNone/>
              <a:defRPr b="0" i="0" sz="1500" u="none" cap="none" strike="noStrike">
                <a:solidFill>
                  <a:srgbClr val="A0C8B4"/>
                </a:solidFill>
                <a:latin typeface="PT Sans"/>
                <a:ea typeface="PT Sans"/>
                <a:cs typeface="PT Sans"/>
                <a:sym typeface="PT Sans"/>
              </a:defRPr>
            </a:lvl5pPr>
            <a:lvl6pPr indent="0" lvl="5" marL="0" marR="0" rtl="0" algn="l">
              <a:spcBef>
                <a:spcPts val="0"/>
              </a:spcBef>
              <a:buNone/>
              <a:defRPr b="0" i="0" sz="1500" u="none" cap="none" strike="noStrike">
                <a:solidFill>
                  <a:srgbClr val="A0C8B4"/>
                </a:solidFill>
                <a:latin typeface="PT Sans"/>
                <a:ea typeface="PT Sans"/>
                <a:cs typeface="PT Sans"/>
                <a:sym typeface="PT Sans"/>
              </a:defRPr>
            </a:lvl6pPr>
            <a:lvl7pPr indent="0" lvl="6" marL="0" marR="0" rtl="0" algn="l">
              <a:spcBef>
                <a:spcPts val="0"/>
              </a:spcBef>
              <a:buNone/>
              <a:defRPr b="0" i="0" sz="1500" u="none" cap="none" strike="noStrike">
                <a:solidFill>
                  <a:srgbClr val="A0C8B4"/>
                </a:solidFill>
                <a:latin typeface="PT Sans"/>
                <a:ea typeface="PT Sans"/>
                <a:cs typeface="PT Sans"/>
                <a:sym typeface="PT Sans"/>
              </a:defRPr>
            </a:lvl7pPr>
            <a:lvl8pPr indent="0" lvl="7" marL="0" marR="0" rtl="0" algn="l">
              <a:spcBef>
                <a:spcPts val="0"/>
              </a:spcBef>
              <a:buNone/>
              <a:defRPr b="0" i="0" sz="1500" u="none" cap="none" strike="noStrike">
                <a:solidFill>
                  <a:srgbClr val="A0C8B4"/>
                </a:solidFill>
                <a:latin typeface="PT Sans"/>
                <a:ea typeface="PT Sans"/>
                <a:cs typeface="PT Sans"/>
                <a:sym typeface="PT Sans"/>
              </a:defRPr>
            </a:lvl8pPr>
            <a:lvl9pPr indent="0" lvl="8" marL="0" marR="0" rtl="0" algn="l">
              <a:spcBef>
                <a:spcPts val="0"/>
              </a:spcBef>
              <a:buNone/>
              <a:defRPr b="0" i="0" sz="1500" u="none" cap="none" strike="noStrike">
                <a:solidFill>
                  <a:srgbClr val="A0C8B4"/>
                </a:solidFill>
                <a:latin typeface="PT Sans"/>
                <a:ea typeface="PT Sans"/>
                <a:cs typeface="PT Sans"/>
                <a:sym typeface="PT Sans"/>
              </a:defRPr>
            </a:lvl9pPr>
          </a:lstStyle>
          <a:p>
            <a:pPr indent="0" lvl="0" marL="0" rtl="0" algn="l">
              <a:spcBef>
                <a:spcPts val="0"/>
              </a:spcBef>
              <a:spcAft>
                <a:spcPts val="0"/>
              </a:spcAft>
              <a:buNone/>
            </a:pPr>
            <a:fld id="{00000000-1234-1234-1234-123412341234}" type="slidenum">
              <a:rPr lang="en-US"/>
              <a:t>‹#›</a:t>
            </a:fld>
            <a:endParaRPr/>
          </a:p>
        </p:txBody>
      </p:sp>
      <p:sp>
        <p:nvSpPr>
          <p:cNvPr id="214" name="Google Shape;214;g137d9e76da0_1_237"/>
          <p:cNvSpPr txBox="1"/>
          <p:nvPr>
            <p:ph type="title"/>
          </p:nvPr>
        </p:nvSpPr>
        <p:spPr>
          <a:xfrm>
            <a:off x="619432" y="683172"/>
            <a:ext cx="3008400" cy="2346900"/>
          </a:xfrm>
          <a:prstGeom prst="rect">
            <a:avLst/>
          </a:prstGeom>
          <a:noFill/>
          <a:ln>
            <a:noFill/>
          </a:ln>
        </p:spPr>
        <p:txBody>
          <a:bodyPr anchorCtr="0" anchor="t" bIns="121900" lIns="121900" spcFirstLastPara="1" rIns="121900" wrap="square" tIns="121900">
            <a:normAutofit/>
          </a:bodyPr>
          <a:lstStyle>
            <a:lvl1pPr indent="0" lvl="0" marL="0" marR="0" rtl="0" algn="l">
              <a:lnSpc>
                <a:spcPct val="90000"/>
              </a:lnSpc>
              <a:spcBef>
                <a:spcPts val="0"/>
              </a:spcBef>
              <a:spcAft>
                <a:spcPts val="0"/>
              </a:spcAft>
              <a:buClr>
                <a:srgbClr val="26547C"/>
              </a:buClr>
              <a:buSzPts val="4400"/>
              <a:buFont typeface="PT Sans"/>
              <a:buNone/>
              <a:defRPr b="0" i="0" sz="4400" u="none" cap="none" strike="noStrike">
                <a:solidFill>
                  <a:srgbClr val="26547C"/>
                </a:solidFill>
                <a:latin typeface="PT Sans"/>
                <a:ea typeface="PT Sans"/>
                <a:cs typeface="PT Sans"/>
                <a:sym typeface="PT Sans"/>
              </a:defRPr>
            </a:lvl1pPr>
            <a:lvl2pPr indent="0" lvl="1" rtl="0">
              <a:spcBef>
                <a:spcPts val="0"/>
              </a:spcBef>
              <a:spcAft>
                <a:spcPts val="0"/>
              </a:spcAft>
              <a:buSzPts val="3700"/>
              <a:buNone/>
              <a:defRPr sz="1900"/>
            </a:lvl2pPr>
            <a:lvl3pPr indent="0" lvl="2" rtl="0">
              <a:spcBef>
                <a:spcPts val="0"/>
              </a:spcBef>
              <a:spcAft>
                <a:spcPts val="0"/>
              </a:spcAft>
              <a:buSzPts val="3700"/>
              <a:buNone/>
              <a:defRPr sz="1900"/>
            </a:lvl3pPr>
            <a:lvl4pPr indent="0" lvl="3" rtl="0">
              <a:spcBef>
                <a:spcPts val="0"/>
              </a:spcBef>
              <a:spcAft>
                <a:spcPts val="0"/>
              </a:spcAft>
              <a:buSzPts val="3700"/>
              <a:buNone/>
              <a:defRPr sz="1900"/>
            </a:lvl4pPr>
            <a:lvl5pPr indent="0" lvl="4" rtl="0">
              <a:spcBef>
                <a:spcPts val="0"/>
              </a:spcBef>
              <a:spcAft>
                <a:spcPts val="0"/>
              </a:spcAft>
              <a:buSzPts val="3700"/>
              <a:buNone/>
              <a:defRPr sz="1900"/>
            </a:lvl5pPr>
            <a:lvl6pPr indent="0" lvl="5" rtl="0">
              <a:spcBef>
                <a:spcPts val="0"/>
              </a:spcBef>
              <a:spcAft>
                <a:spcPts val="0"/>
              </a:spcAft>
              <a:buSzPts val="3700"/>
              <a:buNone/>
              <a:defRPr sz="1900"/>
            </a:lvl6pPr>
            <a:lvl7pPr indent="0" lvl="6" rtl="0">
              <a:spcBef>
                <a:spcPts val="0"/>
              </a:spcBef>
              <a:spcAft>
                <a:spcPts val="0"/>
              </a:spcAft>
              <a:buSzPts val="3700"/>
              <a:buNone/>
              <a:defRPr sz="1900"/>
            </a:lvl7pPr>
            <a:lvl8pPr indent="0" lvl="7" rtl="0">
              <a:spcBef>
                <a:spcPts val="0"/>
              </a:spcBef>
              <a:spcAft>
                <a:spcPts val="0"/>
              </a:spcAft>
              <a:buSzPts val="3700"/>
              <a:buNone/>
              <a:defRPr sz="1900"/>
            </a:lvl8pPr>
            <a:lvl9pPr indent="0" lvl="8" rtl="0">
              <a:spcBef>
                <a:spcPts val="0"/>
              </a:spcBef>
              <a:spcAft>
                <a:spcPts val="0"/>
              </a:spcAft>
              <a:buSzPts val="3700"/>
              <a:buNone/>
              <a:defRPr sz="1900"/>
            </a:lvl9pPr>
          </a:lstStyle>
          <a:p/>
        </p:txBody>
      </p:sp>
      <p:sp>
        <p:nvSpPr>
          <p:cNvPr id="215" name="Google Shape;215;g137d9e76da0_1_237"/>
          <p:cNvSpPr txBox="1"/>
          <p:nvPr>
            <p:ph idx="1" type="body"/>
          </p:nvPr>
        </p:nvSpPr>
        <p:spPr>
          <a:xfrm>
            <a:off x="4212078" y="683172"/>
            <a:ext cx="7380900" cy="5423700"/>
          </a:xfrm>
          <a:prstGeom prst="rect">
            <a:avLst/>
          </a:prstGeom>
          <a:noFill/>
          <a:ln>
            <a:noFill/>
          </a:ln>
        </p:spPr>
        <p:txBody>
          <a:bodyPr anchorCtr="0" anchor="t" bIns="121900" lIns="121900" spcFirstLastPara="1" rIns="121900" wrap="square" tIns="121900">
            <a:normAutofit/>
          </a:bodyPr>
          <a:lstStyle>
            <a:lvl1pPr indent="-228600" lvl="0" marL="457200" marR="0" rtl="0" algn="l">
              <a:lnSpc>
                <a:spcPct val="90000"/>
              </a:lnSpc>
              <a:spcBef>
                <a:spcPts val="1100"/>
              </a:spcBef>
              <a:spcAft>
                <a:spcPts val="0"/>
              </a:spcAft>
              <a:buClr>
                <a:srgbClr val="9D9999"/>
              </a:buClr>
              <a:buSzPts val="2800"/>
              <a:buFont typeface="Arial"/>
              <a:buNone/>
              <a:defRPr b="1" i="0" sz="2800" u="none" cap="none" strike="noStrike">
                <a:solidFill>
                  <a:srgbClr val="9D9999"/>
                </a:solidFill>
                <a:latin typeface="PT Sans"/>
                <a:ea typeface="PT Sans"/>
                <a:cs typeface="PT Sans"/>
                <a:sym typeface="PT Sans"/>
              </a:defRPr>
            </a:lvl1pPr>
            <a:lvl2pPr indent="-228600" lvl="1" marL="914400" marR="0" rtl="0" algn="l">
              <a:lnSpc>
                <a:spcPct val="90000"/>
              </a:lnSpc>
              <a:spcBef>
                <a:spcPts val="1600"/>
              </a:spcBef>
              <a:spcAft>
                <a:spcPts val="0"/>
              </a:spcAft>
              <a:buClr>
                <a:srgbClr val="363636"/>
              </a:buClr>
              <a:buSzPts val="2400"/>
              <a:buFont typeface="Arial"/>
              <a:buNone/>
              <a:defRPr b="0" i="0" sz="2400" u="none" cap="none" strike="noStrike">
                <a:solidFill>
                  <a:srgbClr val="363636"/>
                </a:solidFill>
                <a:latin typeface="PT Sans"/>
                <a:ea typeface="PT Sans"/>
                <a:cs typeface="PT Sans"/>
                <a:sym typeface="PT Sans"/>
              </a:defRPr>
            </a:lvl2pPr>
            <a:lvl3pPr indent="-228600" lvl="2" marL="1371600" marR="0" rtl="0" algn="l">
              <a:lnSpc>
                <a:spcPct val="90000"/>
              </a:lnSpc>
              <a:spcBef>
                <a:spcPts val="1600"/>
              </a:spcBef>
              <a:spcAft>
                <a:spcPts val="0"/>
              </a:spcAft>
              <a:buClr>
                <a:srgbClr val="363636"/>
              </a:buClr>
              <a:buSzPts val="2000"/>
              <a:buFont typeface="Arial"/>
              <a:buNone/>
              <a:defRPr b="0" i="0" sz="2000" u="none" cap="none" strike="noStrike">
                <a:solidFill>
                  <a:srgbClr val="363636"/>
                </a:solidFill>
                <a:latin typeface="PT Sans"/>
                <a:ea typeface="PT Sans"/>
                <a:cs typeface="PT Sans"/>
                <a:sym typeface="PT Sans"/>
              </a:defRPr>
            </a:lvl3pPr>
            <a:lvl4pPr indent="-228600" lvl="3" marL="1828800" marR="0" rtl="0" algn="l">
              <a:lnSpc>
                <a:spcPct val="90000"/>
              </a:lnSpc>
              <a:spcBef>
                <a:spcPts val="1600"/>
              </a:spcBef>
              <a:spcAft>
                <a:spcPts val="0"/>
              </a:spcAft>
              <a:buClr>
                <a:srgbClr val="363636"/>
              </a:buClr>
              <a:buSzPts val="1900"/>
              <a:buFont typeface="Arial"/>
              <a:buNone/>
              <a:defRPr b="0" i="0" sz="1900" u="none" cap="none" strike="noStrike">
                <a:solidFill>
                  <a:srgbClr val="363636"/>
                </a:solidFill>
                <a:latin typeface="PT Sans"/>
                <a:ea typeface="PT Sans"/>
                <a:cs typeface="PT Sans"/>
                <a:sym typeface="PT Sans"/>
              </a:defRPr>
            </a:lvl4pPr>
            <a:lvl5pPr indent="-228600" lvl="4" marL="2286000" marR="0" rtl="0" algn="l">
              <a:lnSpc>
                <a:spcPct val="90000"/>
              </a:lnSpc>
              <a:spcBef>
                <a:spcPts val="1600"/>
              </a:spcBef>
              <a:spcAft>
                <a:spcPts val="0"/>
              </a:spcAft>
              <a:buClr>
                <a:srgbClr val="363636"/>
              </a:buClr>
              <a:buSzPts val="1900"/>
              <a:buFont typeface="Arial"/>
              <a:buNone/>
              <a:defRPr b="0" i="0" sz="1900" u="none" cap="none" strike="noStrike">
                <a:solidFill>
                  <a:srgbClr val="363636"/>
                </a:solidFill>
                <a:latin typeface="PT Sans"/>
                <a:ea typeface="PT Sans"/>
                <a:cs typeface="PT Sans"/>
                <a:sym typeface="PT Sans"/>
              </a:defRPr>
            </a:lvl5pPr>
            <a:lvl6pPr indent="-349250" lvl="5" marL="2743200" marR="0" rtl="0" algn="l">
              <a:lnSpc>
                <a:spcPct val="90000"/>
              </a:lnSpc>
              <a:spcBef>
                <a:spcPts val="1600"/>
              </a:spcBef>
              <a:spcAft>
                <a:spcPts val="0"/>
              </a:spcAft>
              <a:buClr>
                <a:schemeClr val="dk1"/>
              </a:buClr>
              <a:buSzPts val="1900"/>
              <a:buFont typeface="Arial"/>
              <a:buChar char="•"/>
              <a:defRPr b="0" i="0" sz="1900" u="none" cap="none" strike="noStrike">
                <a:solidFill>
                  <a:schemeClr val="dk1"/>
                </a:solidFill>
                <a:latin typeface="PT Sans"/>
                <a:ea typeface="PT Sans"/>
                <a:cs typeface="PT Sans"/>
                <a:sym typeface="PT Sans"/>
              </a:defRPr>
            </a:lvl6pPr>
            <a:lvl7pPr indent="-349250" lvl="6" marL="3200400" marR="0" rtl="0" algn="l">
              <a:lnSpc>
                <a:spcPct val="90000"/>
              </a:lnSpc>
              <a:spcBef>
                <a:spcPts val="1600"/>
              </a:spcBef>
              <a:spcAft>
                <a:spcPts val="0"/>
              </a:spcAft>
              <a:buClr>
                <a:schemeClr val="dk1"/>
              </a:buClr>
              <a:buSzPts val="1900"/>
              <a:buFont typeface="Arial"/>
              <a:buChar char="•"/>
              <a:defRPr b="0" i="0" sz="1900" u="none" cap="none" strike="noStrike">
                <a:solidFill>
                  <a:schemeClr val="dk1"/>
                </a:solidFill>
                <a:latin typeface="PT Sans"/>
                <a:ea typeface="PT Sans"/>
                <a:cs typeface="PT Sans"/>
                <a:sym typeface="PT Sans"/>
              </a:defRPr>
            </a:lvl7pPr>
            <a:lvl8pPr indent="-349250" lvl="7" marL="3657600" marR="0" rtl="0" algn="l">
              <a:lnSpc>
                <a:spcPct val="90000"/>
              </a:lnSpc>
              <a:spcBef>
                <a:spcPts val="1600"/>
              </a:spcBef>
              <a:spcAft>
                <a:spcPts val="0"/>
              </a:spcAft>
              <a:buClr>
                <a:schemeClr val="dk1"/>
              </a:buClr>
              <a:buSzPts val="1900"/>
              <a:buFont typeface="Arial"/>
              <a:buChar char="•"/>
              <a:defRPr b="0" i="0" sz="1900" u="none" cap="none" strike="noStrike">
                <a:solidFill>
                  <a:schemeClr val="dk1"/>
                </a:solidFill>
                <a:latin typeface="PT Sans"/>
                <a:ea typeface="PT Sans"/>
                <a:cs typeface="PT Sans"/>
                <a:sym typeface="PT Sans"/>
              </a:defRPr>
            </a:lvl8pPr>
            <a:lvl9pPr indent="-349250" lvl="8" marL="4114800" marR="0" rtl="0" algn="l">
              <a:lnSpc>
                <a:spcPct val="90000"/>
              </a:lnSpc>
              <a:spcBef>
                <a:spcPts val="1600"/>
              </a:spcBef>
              <a:spcAft>
                <a:spcPts val="1600"/>
              </a:spcAft>
              <a:buClr>
                <a:schemeClr val="dk1"/>
              </a:buClr>
              <a:buSzPts val="1900"/>
              <a:buFont typeface="Arial"/>
              <a:buChar char="•"/>
              <a:defRPr b="0" i="0" sz="1900" u="none" cap="none" strike="noStrike">
                <a:solidFill>
                  <a:schemeClr val="dk1"/>
                </a:solidFill>
                <a:latin typeface="PT Sans"/>
                <a:ea typeface="PT Sans"/>
                <a:cs typeface="PT Sans"/>
                <a:sym typeface="PT Sans"/>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Width Title and Content">
  <p:cSld name="Full Width Title and Content">
    <p:bg>
      <p:bgPr>
        <a:solidFill>
          <a:schemeClr val="lt1"/>
        </a:solidFill>
      </p:bgPr>
    </p:bg>
    <p:spTree>
      <p:nvGrpSpPr>
        <p:cNvPr id="29" name="Shape 29"/>
        <p:cNvGrpSpPr/>
        <p:nvPr/>
      </p:nvGrpSpPr>
      <p:grpSpPr>
        <a:xfrm>
          <a:off x="0" y="0"/>
          <a:ext cx="0" cy="0"/>
          <a:chOff x="0" y="0"/>
          <a:chExt cx="0" cy="0"/>
        </a:xfrm>
      </p:grpSpPr>
      <p:sp>
        <p:nvSpPr>
          <p:cNvPr id="30" name="Google Shape;30;p37"/>
          <p:cNvSpPr txBox="1"/>
          <p:nvPr>
            <p:ph type="title"/>
          </p:nvPr>
        </p:nvSpPr>
        <p:spPr>
          <a:xfrm>
            <a:off x="619431" y="690778"/>
            <a:ext cx="10972800" cy="1018254"/>
          </a:xfrm>
          <a:prstGeom prst="rect">
            <a:avLst/>
          </a:prstGeom>
          <a:noFill/>
          <a:ln>
            <a:noFill/>
          </a:ln>
        </p:spPr>
        <p:txBody>
          <a:bodyPr anchorCtr="0" anchor="t" bIns="45700" lIns="0" spcFirstLastPara="1" rIns="91425" wrap="square" tIns="45700">
            <a:noAutofit/>
          </a:bodyPr>
          <a:lstStyle>
            <a:lvl1pPr lvl="0" marR="0" rtl="0" algn="l">
              <a:lnSpc>
                <a:spcPct val="90000"/>
              </a:lnSpc>
              <a:spcBef>
                <a:spcPts val="0"/>
              </a:spcBef>
              <a:spcAft>
                <a:spcPts val="0"/>
              </a:spcAft>
              <a:buClr>
                <a:srgbClr val="26547C"/>
              </a:buClr>
              <a:buSzPts val="4400"/>
              <a:buFont typeface="Open Sans"/>
              <a:buNone/>
              <a:defRPr b="0" i="0" sz="4400" u="none" cap="none" strike="noStrike">
                <a:solidFill>
                  <a:srgbClr val="26547C"/>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1" name="Google Shape;31;p37"/>
          <p:cNvSpPr txBox="1"/>
          <p:nvPr>
            <p:ph idx="1" type="body"/>
          </p:nvPr>
        </p:nvSpPr>
        <p:spPr>
          <a:xfrm>
            <a:off x="619431" y="1923392"/>
            <a:ext cx="10972800" cy="4183117"/>
          </a:xfrm>
          <a:prstGeom prst="rect">
            <a:avLst/>
          </a:prstGeom>
          <a:noFill/>
          <a:ln>
            <a:noFill/>
          </a:ln>
        </p:spPr>
        <p:txBody>
          <a:bodyPr anchorCtr="0" anchor="t" bIns="45700" lIns="0" spcFirstLastPara="1" rIns="91425" wrap="square" tIns="45700">
            <a:noAutofit/>
          </a:bodyPr>
          <a:lstStyle>
            <a:lvl1pPr indent="-228600" lvl="0" marL="457200" marR="0" rtl="0" algn="l">
              <a:lnSpc>
                <a:spcPct val="90000"/>
              </a:lnSpc>
              <a:spcBef>
                <a:spcPts val="1000"/>
              </a:spcBef>
              <a:spcAft>
                <a:spcPts val="0"/>
              </a:spcAft>
              <a:buClr>
                <a:srgbClr val="9D9999"/>
              </a:buClr>
              <a:buSzPts val="2800"/>
              <a:buFont typeface="Arial"/>
              <a:buNone/>
              <a:defRPr b="1" i="0" sz="2800" u="none" cap="none" strike="noStrike">
                <a:solidFill>
                  <a:srgbClr val="9D9999"/>
                </a:solidFill>
                <a:latin typeface="Open Sans"/>
                <a:ea typeface="Open Sans"/>
                <a:cs typeface="Open Sans"/>
                <a:sym typeface="Open Sans"/>
              </a:defRPr>
            </a:lvl1pPr>
            <a:lvl2pPr indent="-228600" lvl="1" marL="914400" marR="0" rtl="0" algn="l">
              <a:lnSpc>
                <a:spcPct val="90000"/>
              </a:lnSpc>
              <a:spcBef>
                <a:spcPts val="500"/>
              </a:spcBef>
              <a:spcAft>
                <a:spcPts val="0"/>
              </a:spcAft>
              <a:buClr>
                <a:srgbClr val="363636"/>
              </a:buClr>
              <a:buSzPts val="2400"/>
              <a:buFont typeface="Arial"/>
              <a:buNone/>
              <a:defRPr b="0" i="0" sz="2400" u="none" cap="none" strike="noStrike">
                <a:solidFill>
                  <a:srgbClr val="363636"/>
                </a:solidFill>
                <a:latin typeface="Open Sans"/>
                <a:ea typeface="Open Sans"/>
                <a:cs typeface="Open Sans"/>
                <a:sym typeface="Open Sans"/>
              </a:defRPr>
            </a:lvl2pPr>
            <a:lvl3pPr indent="-228600" lvl="2" marL="1371600" marR="0" rtl="0" algn="l">
              <a:lnSpc>
                <a:spcPct val="90000"/>
              </a:lnSpc>
              <a:spcBef>
                <a:spcPts val="500"/>
              </a:spcBef>
              <a:spcAft>
                <a:spcPts val="0"/>
              </a:spcAft>
              <a:buClr>
                <a:srgbClr val="363636"/>
              </a:buClr>
              <a:buSzPts val="2000"/>
              <a:buFont typeface="Arial"/>
              <a:buNone/>
              <a:defRPr b="0" i="0" sz="2000" u="none" cap="none" strike="noStrike">
                <a:solidFill>
                  <a:srgbClr val="363636"/>
                </a:solidFill>
                <a:latin typeface="Open Sans"/>
                <a:ea typeface="Open Sans"/>
                <a:cs typeface="Open Sans"/>
                <a:sym typeface="Open Sans"/>
              </a:defRPr>
            </a:lvl3pPr>
            <a:lvl4pPr indent="-228600" lvl="3" marL="1828800" marR="0" rtl="0" algn="l">
              <a:lnSpc>
                <a:spcPct val="90000"/>
              </a:lnSpc>
              <a:spcBef>
                <a:spcPts val="500"/>
              </a:spcBef>
              <a:spcAft>
                <a:spcPts val="0"/>
              </a:spcAft>
              <a:buClr>
                <a:srgbClr val="363636"/>
              </a:buClr>
              <a:buSzPts val="1800"/>
              <a:buFont typeface="Arial"/>
              <a:buNone/>
              <a:defRPr b="0" i="0" sz="1800" u="none" cap="none" strike="noStrike">
                <a:solidFill>
                  <a:srgbClr val="363636"/>
                </a:solidFill>
                <a:latin typeface="Open Sans"/>
                <a:ea typeface="Open Sans"/>
                <a:cs typeface="Open Sans"/>
                <a:sym typeface="Open Sans"/>
              </a:defRPr>
            </a:lvl4pPr>
            <a:lvl5pPr indent="-228600" lvl="4" marL="2286000" marR="0" rtl="0" algn="l">
              <a:lnSpc>
                <a:spcPct val="90000"/>
              </a:lnSpc>
              <a:spcBef>
                <a:spcPts val="500"/>
              </a:spcBef>
              <a:spcAft>
                <a:spcPts val="0"/>
              </a:spcAft>
              <a:buClr>
                <a:srgbClr val="363636"/>
              </a:buClr>
              <a:buSzPts val="1800"/>
              <a:buFont typeface="Arial"/>
              <a:buNone/>
              <a:defRPr b="0" i="0" sz="1800" u="none" cap="none" strike="noStrike">
                <a:solidFill>
                  <a:srgbClr val="363636"/>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32" name="Google Shape;32;p37"/>
          <p:cNvSpPr txBox="1"/>
          <p:nvPr>
            <p:ph idx="12" type="sldNum"/>
          </p:nvPr>
        </p:nvSpPr>
        <p:spPr>
          <a:xfrm>
            <a:off x="8610600" y="6651812"/>
            <a:ext cx="2743200" cy="186207"/>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2">
  <p:cSld name="Two Content 2">
    <p:bg>
      <p:bgPr>
        <a:solidFill>
          <a:schemeClr val="lt1"/>
        </a:solidFill>
      </p:bgPr>
    </p:bg>
    <p:spTree>
      <p:nvGrpSpPr>
        <p:cNvPr id="216" name="Shape 216"/>
        <p:cNvGrpSpPr/>
        <p:nvPr/>
      </p:nvGrpSpPr>
      <p:grpSpPr>
        <a:xfrm>
          <a:off x="0" y="0"/>
          <a:ext cx="0" cy="0"/>
          <a:chOff x="0" y="0"/>
          <a:chExt cx="0" cy="0"/>
        </a:xfrm>
      </p:grpSpPr>
      <p:sp>
        <p:nvSpPr>
          <p:cNvPr id="217" name="Google Shape;217;g137d9e76da0_1_241"/>
          <p:cNvSpPr txBox="1"/>
          <p:nvPr>
            <p:ph idx="12" type="sldNum"/>
          </p:nvPr>
        </p:nvSpPr>
        <p:spPr>
          <a:xfrm>
            <a:off x="8610600" y="6651812"/>
            <a:ext cx="2743200" cy="186300"/>
          </a:xfrm>
          <a:prstGeom prst="rect">
            <a:avLst/>
          </a:prstGeom>
          <a:noFill/>
          <a:ln>
            <a:noFill/>
          </a:ln>
        </p:spPr>
        <p:txBody>
          <a:bodyPr anchorCtr="0" anchor="t" bIns="0" lIns="0" spcFirstLastPara="1" rIns="0" wrap="square" tIns="0">
            <a:normAutofit lnSpcReduction="20000"/>
          </a:bodyPr>
          <a:lstStyle>
            <a:lvl1pPr indent="0" lvl="0" marL="0" marR="0" rtl="0" algn="l">
              <a:spcBef>
                <a:spcPts val="0"/>
              </a:spcBef>
              <a:buNone/>
              <a:defRPr b="0" i="0" sz="1500" u="none" cap="none" strike="noStrike">
                <a:solidFill>
                  <a:srgbClr val="A0C8B4"/>
                </a:solidFill>
                <a:latin typeface="PT Sans"/>
                <a:ea typeface="PT Sans"/>
                <a:cs typeface="PT Sans"/>
                <a:sym typeface="PT Sans"/>
              </a:defRPr>
            </a:lvl1pPr>
            <a:lvl2pPr indent="0" lvl="1" marL="0" marR="0" rtl="0" algn="l">
              <a:spcBef>
                <a:spcPts val="0"/>
              </a:spcBef>
              <a:buNone/>
              <a:defRPr b="0" i="0" sz="1500" u="none" cap="none" strike="noStrike">
                <a:solidFill>
                  <a:srgbClr val="A0C8B4"/>
                </a:solidFill>
                <a:latin typeface="PT Sans"/>
                <a:ea typeface="PT Sans"/>
                <a:cs typeface="PT Sans"/>
                <a:sym typeface="PT Sans"/>
              </a:defRPr>
            </a:lvl2pPr>
            <a:lvl3pPr indent="0" lvl="2" marL="0" marR="0" rtl="0" algn="l">
              <a:spcBef>
                <a:spcPts val="0"/>
              </a:spcBef>
              <a:buNone/>
              <a:defRPr b="0" i="0" sz="1500" u="none" cap="none" strike="noStrike">
                <a:solidFill>
                  <a:srgbClr val="A0C8B4"/>
                </a:solidFill>
                <a:latin typeface="PT Sans"/>
                <a:ea typeface="PT Sans"/>
                <a:cs typeface="PT Sans"/>
                <a:sym typeface="PT Sans"/>
              </a:defRPr>
            </a:lvl3pPr>
            <a:lvl4pPr indent="0" lvl="3" marL="0" marR="0" rtl="0" algn="l">
              <a:spcBef>
                <a:spcPts val="0"/>
              </a:spcBef>
              <a:buNone/>
              <a:defRPr b="0" i="0" sz="1500" u="none" cap="none" strike="noStrike">
                <a:solidFill>
                  <a:srgbClr val="A0C8B4"/>
                </a:solidFill>
                <a:latin typeface="PT Sans"/>
                <a:ea typeface="PT Sans"/>
                <a:cs typeface="PT Sans"/>
                <a:sym typeface="PT Sans"/>
              </a:defRPr>
            </a:lvl4pPr>
            <a:lvl5pPr indent="0" lvl="4" marL="0" marR="0" rtl="0" algn="l">
              <a:spcBef>
                <a:spcPts val="0"/>
              </a:spcBef>
              <a:buNone/>
              <a:defRPr b="0" i="0" sz="1500" u="none" cap="none" strike="noStrike">
                <a:solidFill>
                  <a:srgbClr val="A0C8B4"/>
                </a:solidFill>
                <a:latin typeface="PT Sans"/>
                <a:ea typeface="PT Sans"/>
                <a:cs typeface="PT Sans"/>
                <a:sym typeface="PT Sans"/>
              </a:defRPr>
            </a:lvl5pPr>
            <a:lvl6pPr indent="0" lvl="5" marL="0" marR="0" rtl="0" algn="l">
              <a:spcBef>
                <a:spcPts val="0"/>
              </a:spcBef>
              <a:buNone/>
              <a:defRPr b="0" i="0" sz="1500" u="none" cap="none" strike="noStrike">
                <a:solidFill>
                  <a:srgbClr val="A0C8B4"/>
                </a:solidFill>
                <a:latin typeface="PT Sans"/>
                <a:ea typeface="PT Sans"/>
                <a:cs typeface="PT Sans"/>
                <a:sym typeface="PT Sans"/>
              </a:defRPr>
            </a:lvl6pPr>
            <a:lvl7pPr indent="0" lvl="6" marL="0" marR="0" rtl="0" algn="l">
              <a:spcBef>
                <a:spcPts val="0"/>
              </a:spcBef>
              <a:buNone/>
              <a:defRPr b="0" i="0" sz="1500" u="none" cap="none" strike="noStrike">
                <a:solidFill>
                  <a:srgbClr val="A0C8B4"/>
                </a:solidFill>
                <a:latin typeface="PT Sans"/>
                <a:ea typeface="PT Sans"/>
                <a:cs typeface="PT Sans"/>
                <a:sym typeface="PT Sans"/>
              </a:defRPr>
            </a:lvl7pPr>
            <a:lvl8pPr indent="0" lvl="7" marL="0" marR="0" rtl="0" algn="l">
              <a:spcBef>
                <a:spcPts val="0"/>
              </a:spcBef>
              <a:buNone/>
              <a:defRPr b="0" i="0" sz="1500" u="none" cap="none" strike="noStrike">
                <a:solidFill>
                  <a:srgbClr val="A0C8B4"/>
                </a:solidFill>
                <a:latin typeface="PT Sans"/>
                <a:ea typeface="PT Sans"/>
                <a:cs typeface="PT Sans"/>
                <a:sym typeface="PT Sans"/>
              </a:defRPr>
            </a:lvl8pPr>
            <a:lvl9pPr indent="0" lvl="8" marL="0" marR="0" rtl="0" algn="l">
              <a:spcBef>
                <a:spcPts val="0"/>
              </a:spcBef>
              <a:buNone/>
              <a:defRPr b="0" i="0" sz="1500" u="none" cap="none" strike="noStrike">
                <a:solidFill>
                  <a:srgbClr val="A0C8B4"/>
                </a:solidFill>
                <a:latin typeface="PT Sans"/>
                <a:ea typeface="PT Sans"/>
                <a:cs typeface="PT Sans"/>
                <a:sym typeface="PT Sans"/>
              </a:defRPr>
            </a:lvl9pPr>
          </a:lstStyle>
          <a:p>
            <a:pPr indent="0" lvl="0" marL="0" rtl="0" algn="l">
              <a:spcBef>
                <a:spcPts val="0"/>
              </a:spcBef>
              <a:spcAft>
                <a:spcPts val="0"/>
              </a:spcAft>
              <a:buNone/>
            </a:pPr>
            <a:fld id="{00000000-1234-1234-1234-123412341234}" type="slidenum">
              <a:rPr lang="en-US"/>
              <a:t>‹#›</a:t>
            </a:fld>
            <a:endParaRPr/>
          </a:p>
        </p:txBody>
      </p:sp>
      <p:sp>
        <p:nvSpPr>
          <p:cNvPr id="218" name="Google Shape;218;g137d9e76da0_1_241"/>
          <p:cNvSpPr txBox="1"/>
          <p:nvPr>
            <p:ph idx="1" type="body"/>
          </p:nvPr>
        </p:nvSpPr>
        <p:spPr>
          <a:xfrm>
            <a:off x="616973" y="3424136"/>
            <a:ext cx="3010800" cy="2715600"/>
          </a:xfrm>
          <a:prstGeom prst="rect">
            <a:avLst/>
          </a:prstGeom>
          <a:noFill/>
          <a:ln>
            <a:noFill/>
          </a:ln>
        </p:spPr>
        <p:txBody>
          <a:bodyPr anchorCtr="0" anchor="t" bIns="121900" lIns="121900" spcFirstLastPara="1" rIns="121900" wrap="square" tIns="121900">
            <a:normAutofit/>
          </a:bodyPr>
          <a:lstStyle>
            <a:lvl1pPr indent="-228600" lvl="0" marL="457200" marR="0" rtl="0" algn="l">
              <a:lnSpc>
                <a:spcPct val="90000"/>
              </a:lnSpc>
              <a:spcBef>
                <a:spcPts val="1100"/>
              </a:spcBef>
              <a:spcAft>
                <a:spcPts val="0"/>
              </a:spcAft>
              <a:buClr>
                <a:srgbClr val="363636"/>
              </a:buClr>
              <a:buSzPts val="2400"/>
              <a:buFont typeface="Arial"/>
              <a:buNone/>
              <a:defRPr b="0" i="0" sz="2400" u="none" cap="none" strike="noStrike">
                <a:solidFill>
                  <a:srgbClr val="363636"/>
                </a:solidFill>
                <a:latin typeface="PT Sans"/>
                <a:ea typeface="PT Sans"/>
                <a:cs typeface="PT Sans"/>
                <a:sym typeface="PT Sans"/>
              </a:defRPr>
            </a:lvl1pPr>
            <a:lvl2pPr indent="-228600" lvl="1" marL="914400" marR="0" rtl="0" algn="l">
              <a:lnSpc>
                <a:spcPct val="90000"/>
              </a:lnSpc>
              <a:spcBef>
                <a:spcPts val="1600"/>
              </a:spcBef>
              <a:spcAft>
                <a:spcPts val="0"/>
              </a:spcAft>
              <a:buClr>
                <a:srgbClr val="363636"/>
              </a:buClr>
              <a:buSzPts val="2400"/>
              <a:buFont typeface="Arial"/>
              <a:buNone/>
              <a:defRPr b="0" i="0" sz="2400" u="none" cap="none" strike="noStrike">
                <a:solidFill>
                  <a:srgbClr val="363636"/>
                </a:solidFill>
                <a:latin typeface="PT Sans"/>
                <a:ea typeface="PT Sans"/>
                <a:cs typeface="PT Sans"/>
                <a:sym typeface="PT Sans"/>
              </a:defRPr>
            </a:lvl2pPr>
            <a:lvl3pPr indent="-228600" lvl="2" marL="1371600" marR="0" rtl="0" algn="l">
              <a:lnSpc>
                <a:spcPct val="90000"/>
              </a:lnSpc>
              <a:spcBef>
                <a:spcPts val="1600"/>
              </a:spcBef>
              <a:spcAft>
                <a:spcPts val="0"/>
              </a:spcAft>
              <a:buClr>
                <a:srgbClr val="363636"/>
              </a:buClr>
              <a:buSzPts val="2000"/>
              <a:buFont typeface="Arial"/>
              <a:buNone/>
              <a:defRPr b="0" i="0" sz="2000" u="none" cap="none" strike="noStrike">
                <a:solidFill>
                  <a:srgbClr val="363636"/>
                </a:solidFill>
                <a:latin typeface="PT Sans"/>
                <a:ea typeface="PT Sans"/>
                <a:cs typeface="PT Sans"/>
                <a:sym typeface="PT Sans"/>
              </a:defRPr>
            </a:lvl3pPr>
            <a:lvl4pPr indent="-228600" lvl="3" marL="1828800" marR="0" rtl="0" algn="l">
              <a:lnSpc>
                <a:spcPct val="90000"/>
              </a:lnSpc>
              <a:spcBef>
                <a:spcPts val="1600"/>
              </a:spcBef>
              <a:spcAft>
                <a:spcPts val="0"/>
              </a:spcAft>
              <a:buClr>
                <a:srgbClr val="363636"/>
              </a:buClr>
              <a:buSzPts val="1900"/>
              <a:buFont typeface="Arial"/>
              <a:buNone/>
              <a:defRPr b="0" i="0" sz="1900" u="none" cap="none" strike="noStrike">
                <a:solidFill>
                  <a:srgbClr val="363636"/>
                </a:solidFill>
                <a:latin typeface="PT Sans"/>
                <a:ea typeface="PT Sans"/>
                <a:cs typeface="PT Sans"/>
                <a:sym typeface="PT Sans"/>
              </a:defRPr>
            </a:lvl4pPr>
            <a:lvl5pPr indent="-228600" lvl="4" marL="2286000" marR="0" rtl="0" algn="l">
              <a:lnSpc>
                <a:spcPct val="90000"/>
              </a:lnSpc>
              <a:spcBef>
                <a:spcPts val="1600"/>
              </a:spcBef>
              <a:spcAft>
                <a:spcPts val="0"/>
              </a:spcAft>
              <a:buClr>
                <a:srgbClr val="363636"/>
              </a:buClr>
              <a:buSzPts val="1900"/>
              <a:buFont typeface="Arial"/>
              <a:buNone/>
              <a:defRPr b="0" i="0" sz="1900" u="none" cap="none" strike="noStrike">
                <a:solidFill>
                  <a:srgbClr val="363636"/>
                </a:solidFill>
                <a:latin typeface="PT Sans"/>
                <a:ea typeface="PT Sans"/>
                <a:cs typeface="PT Sans"/>
                <a:sym typeface="PT Sans"/>
              </a:defRPr>
            </a:lvl5pPr>
            <a:lvl6pPr indent="-349250" lvl="5" marL="2743200" marR="0" rtl="0" algn="l">
              <a:lnSpc>
                <a:spcPct val="90000"/>
              </a:lnSpc>
              <a:spcBef>
                <a:spcPts val="1600"/>
              </a:spcBef>
              <a:spcAft>
                <a:spcPts val="0"/>
              </a:spcAft>
              <a:buClr>
                <a:schemeClr val="dk1"/>
              </a:buClr>
              <a:buSzPts val="1900"/>
              <a:buFont typeface="Arial"/>
              <a:buChar char="•"/>
              <a:defRPr b="0" i="0" sz="1900" u="none" cap="none" strike="noStrike">
                <a:solidFill>
                  <a:schemeClr val="dk1"/>
                </a:solidFill>
                <a:latin typeface="PT Sans"/>
                <a:ea typeface="PT Sans"/>
                <a:cs typeface="PT Sans"/>
                <a:sym typeface="PT Sans"/>
              </a:defRPr>
            </a:lvl6pPr>
            <a:lvl7pPr indent="-349250" lvl="6" marL="3200400" marR="0" rtl="0" algn="l">
              <a:lnSpc>
                <a:spcPct val="90000"/>
              </a:lnSpc>
              <a:spcBef>
                <a:spcPts val="1600"/>
              </a:spcBef>
              <a:spcAft>
                <a:spcPts val="0"/>
              </a:spcAft>
              <a:buClr>
                <a:schemeClr val="dk1"/>
              </a:buClr>
              <a:buSzPts val="1900"/>
              <a:buFont typeface="Arial"/>
              <a:buChar char="•"/>
              <a:defRPr b="0" i="0" sz="1900" u="none" cap="none" strike="noStrike">
                <a:solidFill>
                  <a:schemeClr val="dk1"/>
                </a:solidFill>
                <a:latin typeface="PT Sans"/>
                <a:ea typeface="PT Sans"/>
                <a:cs typeface="PT Sans"/>
                <a:sym typeface="PT Sans"/>
              </a:defRPr>
            </a:lvl7pPr>
            <a:lvl8pPr indent="-349250" lvl="7" marL="3657600" marR="0" rtl="0" algn="l">
              <a:lnSpc>
                <a:spcPct val="90000"/>
              </a:lnSpc>
              <a:spcBef>
                <a:spcPts val="1600"/>
              </a:spcBef>
              <a:spcAft>
                <a:spcPts val="0"/>
              </a:spcAft>
              <a:buClr>
                <a:schemeClr val="dk1"/>
              </a:buClr>
              <a:buSzPts val="1900"/>
              <a:buFont typeface="Arial"/>
              <a:buChar char="•"/>
              <a:defRPr b="0" i="0" sz="1900" u="none" cap="none" strike="noStrike">
                <a:solidFill>
                  <a:schemeClr val="dk1"/>
                </a:solidFill>
                <a:latin typeface="PT Sans"/>
                <a:ea typeface="PT Sans"/>
                <a:cs typeface="PT Sans"/>
                <a:sym typeface="PT Sans"/>
              </a:defRPr>
            </a:lvl8pPr>
            <a:lvl9pPr indent="-349250" lvl="8" marL="4114800" marR="0" rtl="0" algn="l">
              <a:lnSpc>
                <a:spcPct val="90000"/>
              </a:lnSpc>
              <a:spcBef>
                <a:spcPts val="1600"/>
              </a:spcBef>
              <a:spcAft>
                <a:spcPts val="1600"/>
              </a:spcAft>
              <a:buClr>
                <a:schemeClr val="dk1"/>
              </a:buClr>
              <a:buSzPts val="1900"/>
              <a:buFont typeface="Arial"/>
              <a:buChar char="•"/>
              <a:defRPr b="0" i="0" sz="1900" u="none" cap="none" strike="noStrike">
                <a:solidFill>
                  <a:schemeClr val="dk1"/>
                </a:solidFill>
                <a:latin typeface="PT Sans"/>
                <a:ea typeface="PT Sans"/>
                <a:cs typeface="PT Sans"/>
                <a:sym typeface="PT Sans"/>
              </a:defRPr>
            </a:lvl9pPr>
          </a:lstStyle>
          <a:p/>
        </p:txBody>
      </p:sp>
      <p:sp>
        <p:nvSpPr>
          <p:cNvPr id="219" name="Google Shape;219;g137d9e76da0_1_241"/>
          <p:cNvSpPr txBox="1"/>
          <p:nvPr>
            <p:ph type="title"/>
          </p:nvPr>
        </p:nvSpPr>
        <p:spPr>
          <a:xfrm>
            <a:off x="619432" y="683172"/>
            <a:ext cx="3008400" cy="2346900"/>
          </a:xfrm>
          <a:prstGeom prst="rect">
            <a:avLst/>
          </a:prstGeom>
          <a:noFill/>
          <a:ln>
            <a:noFill/>
          </a:ln>
        </p:spPr>
        <p:txBody>
          <a:bodyPr anchorCtr="0" anchor="t" bIns="121900" lIns="121900" spcFirstLastPara="1" rIns="121900" wrap="square" tIns="121900">
            <a:normAutofit/>
          </a:bodyPr>
          <a:lstStyle>
            <a:lvl1pPr indent="0" lvl="0" marL="0" marR="0" rtl="0" algn="l">
              <a:lnSpc>
                <a:spcPct val="90000"/>
              </a:lnSpc>
              <a:spcBef>
                <a:spcPts val="0"/>
              </a:spcBef>
              <a:spcAft>
                <a:spcPts val="0"/>
              </a:spcAft>
              <a:buClr>
                <a:srgbClr val="26547C"/>
              </a:buClr>
              <a:buSzPts val="4400"/>
              <a:buFont typeface="PT Sans"/>
              <a:buNone/>
              <a:defRPr b="0" i="0" sz="4400" u="none" cap="none" strike="noStrike">
                <a:solidFill>
                  <a:srgbClr val="26547C"/>
                </a:solidFill>
                <a:latin typeface="PT Sans"/>
                <a:ea typeface="PT Sans"/>
                <a:cs typeface="PT Sans"/>
                <a:sym typeface="PT Sans"/>
              </a:defRPr>
            </a:lvl1pPr>
            <a:lvl2pPr indent="0" lvl="1" rtl="0">
              <a:spcBef>
                <a:spcPts val="0"/>
              </a:spcBef>
              <a:spcAft>
                <a:spcPts val="0"/>
              </a:spcAft>
              <a:buSzPts val="3700"/>
              <a:buNone/>
              <a:defRPr sz="1900"/>
            </a:lvl2pPr>
            <a:lvl3pPr indent="0" lvl="2" rtl="0">
              <a:spcBef>
                <a:spcPts val="0"/>
              </a:spcBef>
              <a:spcAft>
                <a:spcPts val="0"/>
              </a:spcAft>
              <a:buSzPts val="3700"/>
              <a:buNone/>
              <a:defRPr sz="1900"/>
            </a:lvl3pPr>
            <a:lvl4pPr indent="0" lvl="3" rtl="0">
              <a:spcBef>
                <a:spcPts val="0"/>
              </a:spcBef>
              <a:spcAft>
                <a:spcPts val="0"/>
              </a:spcAft>
              <a:buSzPts val="3700"/>
              <a:buNone/>
              <a:defRPr sz="1900"/>
            </a:lvl4pPr>
            <a:lvl5pPr indent="0" lvl="4" rtl="0">
              <a:spcBef>
                <a:spcPts val="0"/>
              </a:spcBef>
              <a:spcAft>
                <a:spcPts val="0"/>
              </a:spcAft>
              <a:buSzPts val="3700"/>
              <a:buNone/>
              <a:defRPr sz="1900"/>
            </a:lvl5pPr>
            <a:lvl6pPr indent="0" lvl="5" rtl="0">
              <a:spcBef>
                <a:spcPts val="0"/>
              </a:spcBef>
              <a:spcAft>
                <a:spcPts val="0"/>
              </a:spcAft>
              <a:buSzPts val="3700"/>
              <a:buNone/>
              <a:defRPr sz="1900"/>
            </a:lvl6pPr>
            <a:lvl7pPr indent="0" lvl="6" rtl="0">
              <a:spcBef>
                <a:spcPts val="0"/>
              </a:spcBef>
              <a:spcAft>
                <a:spcPts val="0"/>
              </a:spcAft>
              <a:buSzPts val="3700"/>
              <a:buNone/>
              <a:defRPr sz="1900"/>
            </a:lvl7pPr>
            <a:lvl8pPr indent="0" lvl="7" rtl="0">
              <a:spcBef>
                <a:spcPts val="0"/>
              </a:spcBef>
              <a:spcAft>
                <a:spcPts val="0"/>
              </a:spcAft>
              <a:buSzPts val="3700"/>
              <a:buNone/>
              <a:defRPr sz="1900"/>
            </a:lvl8pPr>
            <a:lvl9pPr indent="0" lvl="8" rtl="0">
              <a:spcBef>
                <a:spcPts val="0"/>
              </a:spcBef>
              <a:spcAft>
                <a:spcPts val="0"/>
              </a:spcAft>
              <a:buSzPts val="3700"/>
              <a:buNone/>
              <a:defRPr sz="1900"/>
            </a:lvl9pPr>
          </a:lstStyle>
          <a:p/>
        </p:txBody>
      </p:sp>
      <p:sp>
        <p:nvSpPr>
          <p:cNvPr id="220" name="Google Shape;220;g137d9e76da0_1_241"/>
          <p:cNvSpPr txBox="1"/>
          <p:nvPr>
            <p:ph idx="2" type="body"/>
          </p:nvPr>
        </p:nvSpPr>
        <p:spPr>
          <a:xfrm>
            <a:off x="4221804" y="683172"/>
            <a:ext cx="7379100" cy="5456700"/>
          </a:xfrm>
          <a:prstGeom prst="rect">
            <a:avLst/>
          </a:prstGeom>
          <a:noFill/>
          <a:ln>
            <a:noFill/>
          </a:ln>
        </p:spPr>
        <p:txBody>
          <a:bodyPr anchorCtr="0" anchor="t" bIns="121900" lIns="121900" spcFirstLastPara="1" rIns="121900" wrap="square" tIns="121900">
            <a:normAutofit/>
          </a:bodyPr>
          <a:lstStyle>
            <a:lvl1pPr indent="-228600" lvl="0" marL="457200" marR="0" rtl="0" algn="l">
              <a:lnSpc>
                <a:spcPct val="90000"/>
              </a:lnSpc>
              <a:spcBef>
                <a:spcPts val="1100"/>
              </a:spcBef>
              <a:spcAft>
                <a:spcPts val="0"/>
              </a:spcAft>
              <a:buClr>
                <a:srgbClr val="9D9999"/>
              </a:buClr>
              <a:buSzPts val="2800"/>
              <a:buFont typeface="Arial"/>
              <a:buNone/>
              <a:defRPr b="1" i="0" sz="2800" u="none" cap="none" strike="noStrike">
                <a:solidFill>
                  <a:srgbClr val="9D9999"/>
                </a:solidFill>
                <a:latin typeface="PT Sans"/>
                <a:ea typeface="PT Sans"/>
                <a:cs typeface="PT Sans"/>
                <a:sym typeface="PT Sans"/>
              </a:defRPr>
            </a:lvl1pPr>
            <a:lvl2pPr indent="-228600" lvl="1" marL="914400" marR="0" rtl="0" algn="l">
              <a:lnSpc>
                <a:spcPct val="90000"/>
              </a:lnSpc>
              <a:spcBef>
                <a:spcPts val="1600"/>
              </a:spcBef>
              <a:spcAft>
                <a:spcPts val="0"/>
              </a:spcAft>
              <a:buClr>
                <a:srgbClr val="363636"/>
              </a:buClr>
              <a:buSzPts val="2400"/>
              <a:buFont typeface="Arial"/>
              <a:buNone/>
              <a:defRPr b="0" i="0" sz="2400" u="none" cap="none" strike="noStrike">
                <a:solidFill>
                  <a:srgbClr val="363636"/>
                </a:solidFill>
                <a:latin typeface="PT Sans"/>
                <a:ea typeface="PT Sans"/>
                <a:cs typeface="PT Sans"/>
                <a:sym typeface="PT Sans"/>
              </a:defRPr>
            </a:lvl2pPr>
            <a:lvl3pPr indent="-228600" lvl="2" marL="1371600" marR="0" rtl="0" algn="l">
              <a:lnSpc>
                <a:spcPct val="90000"/>
              </a:lnSpc>
              <a:spcBef>
                <a:spcPts val="1600"/>
              </a:spcBef>
              <a:spcAft>
                <a:spcPts val="0"/>
              </a:spcAft>
              <a:buClr>
                <a:srgbClr val="363636"/>
              </a:buClr>
              <a:buSzPts val="2000"/>
              <a:buFont typeface="Arial"/>
              <a:buNone/>
              <a:defRPr b="0" i="0" sz="2000" u="none" cap="none" strike="noStrike">
                <a:solidFill>
                  <a:srgbClr val="363636"/>
                </a:solidFill>
                <a:latin typeface="PT Sans"/>
                <a:ea typeface="PT Sans"/>
                <a:cs typeface="PT Sans"/>
                <a:sym typeface="PT Sans"/>
              </a:defRPr>
            </a:lvl3pPr>
            <a:lvl4pPr indent="-228600" lvl="3" marL="1828800" marR="0" rtl="0" algn="l">
              <a:lnSpc>
                <a:spcPct val="90000"/>
              </a:lnSpc>
              <a:spcBef>
                <a:spcPts val="1600"/>
              </a:spcBef>
              <a:spcAft>
                <a:spcPts val="0"/>
              </a:spcAft>
              <a:buClr>
                <a:srgbClr val="363636"/>
              </a:buClr>
              <a:buSzPts val="1900"/>
              <a:buFont typeface="Arial"/>
              <a:buNone/>
              <a:defRPr b="0" i="0" sz="1900" u="none" cap="none" strike="noStrike">
                <a:solidFill>
                  <a:srgbClr val="363636"/>
                </a:solidFill>
                <a:latin typeface="PT Sans"/>
                <a:ea typeface="PT Sans"/>
                <a:cs typeface="PT Sans"/>
                <a:sym typeface="PT Sans"/>
              </a:defRPr>
            </a:lvl4pPr>
            <a:lvl5pPr indent="-228600" lvl="4" marL="2286000" marR="0" rtl="0" algn="l">
              <a:lnSpc>
                <a:spcPct val="90000"/>
              </a:lnSpc>
              <a:spcBef>
                <a:spcPts val="1600"/>
              </a:spcBef>
              <a:spcAft>
                <a:spcPts val="0"/>
              </a:spcAft>
              <a:buClr>
                <a:srgbClr val="363636"/>
              </a:buClr>
              <a:buSzPts val="1900"/>
              <a:buFont typeface="Arial"/>
              <a:buNone/>
              <a:defRPr b="0" i="0" sz="1900" u="none" cap="none" strike="noStrike">
                <a:solidFill>
                  <a:srgbClr val="363636"/>
                </a:solidFill>
                <a:latin typeface="PT Sans"/>
                <a:ea typeface="PT Sans"/>
                <a:cs typeface="PT Sans"/>
                <a:sym typeface="PT Sans"/>
              </a:defRPr>
            </a:lvl5pPr>
            <a:lvl6pPr indent="-349250" lvl="5" marL="2743200" marR="0" rtl="0" algn="l">
              <a:lnSpc>
                <a:spcPct val="90000"/>
              </a:lnSpc>
              <a:spcBef>
                <a:spcPts val="1600"/>
              </a:spcBef>
              <a:spcAft>
                <a:spcPts val="0"/>
              </a:spcAft>
              <a:buClr>
                <a:schemeClr val="dk1"/>
              </a:buClr>
              <a:buSzPts val="1900"/>
              <a:buFont typeface="Arial"/>
              <a:buChar char="•"/>
              <a:defRPr b="0" i="0" sz="1900" u="none" cap="none" strike="noStrike">
                <a:solidFill>
                  <a:schemeClr val="dk1"/>
                </a:solidFill>
                <a:latin typeface="PT Sans"/>
                <a:ea typeface="PT Sans"/>
                <a:cs typeface="PT Sans"/>
                <a:sym typeface="PT Sans"/>
              </a:defRPr>
            </a:lvl6pPr>
            <a:lvl7pPr indent="-349250" lvl="6" marL="3200400" marR="0" rtl="0" algn="l">
              <a:lnSpc>
                <a:spcPct val="90000"/>
              </a:lnSpc>
              <a:spcBef>
                <a:spcPts val="1600"/>
              </a:spcBef>
              <a:spcAft>
                <a:spcPts val="0"/>
              </a:spcAft>
              <a:buClr>
                <a:schemeClr val="dk1"/>
              </a:buClr>
              <a:buSzPts val="1900"/>
              <a:buFont typeface="Arial"/>
              <a:buChar char="•"/>
              <a:defRPr b="0" i="0" sz="1900" u="none" cap="none" strike="noStrike">
                <a:solidFill>
                  <a:schemeClr val="dk1"/>
                </a:solidFill>
                <a:latin typeface="PT Sans"/>
                <a:ea typeface="PT Sans"/>
                <a:cs typeface="PT Sans"/>
                <a:sym typeface="PT Sans"/>
              </a:defRPr>
            </a:lvl7pPr>
            <a:lvl8pPr indent="-349250" lvl="7" marL="3657600" marR="0" rtl="0" algn="l">
              <a:lnSpc>
                <a:spcPct val="90000"/>
              </a:lnSpc>
              <a:spcBef>
                <a:spcPts val="1600"/>
              </a:spcBef>
              <a:spcAft>
                <a:spcPts val="0"/>
              </a:spcAft>
              <a:buClr>
                <a:schemeClr val="dk1"/>
              </a:buClr>
              <a:buSzPts val="1900"/>
              <a:buFont typeface="Arial"/>
              <a:buChar char="•"/>
              <a:defRPr b="0" i="0" sz="1900" u="none" cap="none" strike="noStrike">
                <a:solidFill>
                  <a:schemeClr val="dk1"/>
                </a:solidFill>
                <a:latin typeface="PT Sans"/>
                <a:ea typeface="PT Sans"/>
                <a:cs typeface="PT Sans"/>
                <a:sym typeface="PT Sans"/>
              </a:defRPr>
            </a:lvl8pPr>
            <a:lvl9pPr indent="-349250" lvl="8" marL="4114800" marR="0" rtl="0" algn="l">
              <a:lnSpc>
                <a:spcPct val="90000"/>
              </a:lnSpc>
              <a:spcBef>
                <a:spcPts val="1600"/>
              </a:spcBef>
              <a:spcAft>
                <a:spcPts val="1600"/>
              </a:spcAft>
              <a:buClr>
                <a:schemeClr val="dk1"/>
              </a:buClr>
              <a:buSzPts val="1900"/>
              <a:buFont typeface="Arial"/>
              <a:buChar char="•"/>
              <a:defRPr b="0" i="0" sz="1900" u="none" cap="none" strike="noStrike">
                <a:solidFill>
                  <a:schemeClr val="dk1"/>
                </a:solidFill>
                <a:latin typeface="PT Sans"/>
                <a:ea typeface="PT Sans"/>
                <a:cs typeface="PT Sans"/>
                <a:sym typeface="PT Sans"/>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33" name="Shape 33"/>
        <p:cNvGrpSpPr/>
        <p:nvPr/>
      </p:nvGrpSpPr>
      <p:grpSpPr>
        <a:xfrm>
          <a:off x="0" y="0"/>
          <a:ext cx="0" cy="0"/>
          <a:chOff x="0" y="0"/>
          <a:chExt cx="0" cy="0"/>
        </a:xfrm>
      </p:grpSpPr>
      <p:sp>
        <p:nvSpPr>
          <p:cNvPr id="34" name="Google Shape;34;p2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lt1"/>
              </a:buClr>
              <a:buSzPts val="6000"/>
              <a:buFont typeface="Open Sans"/>
              <a:buNone/>
              <a:defRPr b="0" i="0" sz="6000" u="none" cap="none" strike="noStrike">
                <a:solidFill>
                  <a:schemeClr val="lt1"/>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5" name="Google Shape;35;p2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A0C8B4"/>
              </a:buClr>
              <a:buSzPts val="2400"/>
              <a:buFont typeface="Arial"/>
              <a:buNone/>
              <a:defRPr b="1" i="0" sz="2400" u="none" cap="none" strike="noStrike">
                <a:solidFill>
                  <a:srgbClr val="A0C8B4"/>
                </a:solidFill>
                <a:latin typeface="Open Sans"/>
                <a:ea typeface="Open Sans"/>
                <a:cs typeface="Open Sans"/>
                <a:sym typeface="Open Sans"/>
              </a:defRPr>
            </a:lvl1pPr>
            <a:lvl2pPr indent="-228600" lvl="1" marL="914400" marR="0" rtl="0" algn="l">
              <a:lnSpc>
                <a:spcPct val="90000"/>
              </a:lnSpc>
              <a:spcBef>
                <a:spcPts val="500"/>
              </a:spcBef>
              <a:spcAft>
                <a:spcPts val="0"/>
              </a:spcAft>
              <a:buClr>
                <a:srgbClr val="88A78F"/>
              </a:buClr>
              <a:buSzPts val="2000"/>
              <a:buFont typeface="Arial"/>
              <a:buNone/>
              <a:defRPr b="0" i="0" sz="2000" u="none" cap="none" strike="noStrike">
                <a:solidFill>
                  <a:srgbClr val="88A78F"/>
                </a:solidFill>
                <a:latin typeface="Open Sans"/>
                <a:ea typeface="Open Sans"/>
                <a:cs typeface="Open Sans"/>
                <a:sym typeface="Open Sans"/>
              </a:defRPr>
            </a:lvl2pPr>
            <a:lvl3pPr indent="-228600" lvl="2" marL="1371600" marR="0" rtl="0" algn="l">
              <a:lnSpc>
                <a:spcPct val="90000"/>
              </a:lnSpc>
              <a:spcBef>
                <a:spcPts val="500"/>
              </a:spcBef>
              <a:spcAft>
                <a:spcPts val="0"/>
              </a:spcAft>
              <a:buClr>
                <a:srgbClr val="88A78F"/>
              </a:buClr>
              <a:buSzPts val="1800"/>
              <a:buFont typeface="Arial"/>
              <a:buNone/>
              <a:defRPr b="0" i="0" sz="1800" u="none" cap="none" strike="noStrike">
                <a:solidFill>
                  <a:srgbClr val="88A78F"/>
                </a:solidFill>
                <a:latin typeface="Open Sans"/>
                <a:ea typeface="Open Sans"/>
                <a:cs typeface="Open Sans"/>
                <a:sym typeface="Open Sans"/>
              </a:defRPr>
            </a:lvl3pPr>
            <a:lvl4pPr indent="-228600" lvl="3" marL="1828800" marR="0" rtl="0" algn="l">
              <a:lnSpc>
                <a:spcPct val="90000"/>
              </a:lnSpc>
              <a:spcBef>
                <a:spcPts val="500"/>
              </a:spcBef>
              <a:spcAft>
                <a:spcPts val="0"/>
              </a:spcAft>
              <a:buClr>
                <a:srgbClr val="88A78F"/>
              </a:buClr>
              <a:buSzPts val="1600"/>
              <a:buFont typeface="Arial"/>
              <a:buNone/>
              <a:defRPr b="0" i="0" sz="1600" u="none" cap="none" strike="noStrike">
                <a:solidFill>
                  <a:srgbClr val="88A78F"/>
                </a:solidFill>
                <a:latin typeface="Open Sans"/>
                <a:ea typeface="Open Sans"/>
                <a:cs typeface="Open Sans"/>
                <a:sym typeface="Open Sans"/>
              </a:defRPr>
            </a:lvl4pPr>
            <a:lvl5pPr indent="-228600" lvl="4" marL="2286000" marR="0" rtl="0" algn="l">
              <a:lnSpc>
                <a:spcPct val="90000"/>
              </a:lnSpc>
              <a:spcBef>
                <a:spcPts val="500"/>
              </a:spcBef>
              <a:spcAft>
                <a:spcPts val="0"/>
              </a:spcAft>
              <a:buClr>
                <a:srgbClr val="88A78F"/>
              </a:buClr>
              <a:buSzPts val="1600"/>
              <a:buFont typeface="Arial"/>
              <a:buNone/>
              <a:defRPr b="0" i="0" sz="1600" u="none" cap="none" strike="noStrike">
                <a:solidFill>
                  <a:srgbClr val="88A78F"/>
                </a:solidFill>
                <a:latin typeface="Open Sans"/>
                <a:ea typeface="Open Sans"/>
                <a:cs typeface="Open Sans"/>
                <a:sym typeface="Open Sans"/>
              </a:defRPr>
            </a:lvl5pPr>
            <a:lvl6pPr indent="-228600" lvl="5" marL="2743200" marR="0" rtl="0" algn="l">
              <a:lnSpc>
                <a:spcPct val="90000"/>
              </a:lnSpc>
              <a:spcBef>
                <a:spcPts val="500"/>
              </a:spcBef>
              <a:spcAft>
                <a:spcPts val="0"/>
              </a:spcAft>
              <a:buClr>
                <a:srgbClr val="88A78F"/>
              </a:buClr>
              <a:buSzPts val="1600"/>
              <a:buFont typeface="Arial"/>
              <a:buNone/>
              <a:defRPr b="0" i="0" sz="1600" u="none" cap="none" strike="noStrike">
                <a:solidFill>
                  <a:srgbClr val="88A78F"/>
                </a:solidFill>
                <a:latin typeface="Open Sans"/>
                <a:ea typeface="Open Sans"/>
                <a:cs typeface="Open Sans"/>
                <a:sym typeface="Open Sans"/>
              </a:defRPr>
            </a:lvl6pPr>
            <a:lvl7pPr indent="-228600" lvl="6" marL="3200400" marR="0" rtl="0" algn="l">
              <a:lnSpc>
                <a:spcPct val="90000"/>
              </a:lnSpc>
              <a:spcBef>
                <a:spcPts val="500"/>
              </a:spcBef>
              <a:spcAft>
                <a:spcPts val="0"/>
              </a:spcAft>
              <a:buClr>
                <a:srgbClr val="88A78F"/>
              </a:buClr>
              <a:buSzPts val="1600"/>
              <a:buFont typeface="Arial"/>
              <a:buNone/>
              <a:defRPr b="0" i="0" sz="1600" u="none" cap="none" strike="noStrike">
                <a:solidFill>
                  <a:srgbClr val="88A78F"/>
                </a:solidFill>
                <a:latin typeface="Open Sans"/>
                <a:ea typeface="Open Sans"/>
                <a:cs typeface="Open Sans"/>
                <a:sym typeface="Open Sans"/>
              </a:defRPr>
            </a:lvl7pPr>
            <a:lvl8pPr indent="-228600" lvl="7" marL="3657600" marR="0" rtl="0" algn="l">
              <a:lnSpc>
                <a:spcPct val="90000"/>
              </a:lnSpc>
              <a:spcBef>
                <a:spcPts val="500"/>
              </a:spcBef>
              <a:spcAft>
                <a:spcPts val="0"/>
              </a:spcAft>
              <a:buClr>
                <a:srgbClr val="88A78F"/>
              </a:buClr>
              <a:buSzPts val="1600"/>
              <a:buFont typeface="Arial"/>
              <a:buNone/>
              <a:defRPr b="0" i="0" sz="1600" u="none" cap="none" strike="noStrike">
                <a:solidFill>
                  <a:srgbClr val="88A78F"/>
                </a:solidFill>
                <a:latin typeface="Open Sans"/>
                <a:ea typeface="Open Sans"/>
                <a:cs typeface="Open Sans"/>
                <a:sym typeface="Open Sans"/>
              </a:defRPr>
            </a:lvl8pPr>
            <a:lvl9pPr indent="-228600" lvl="8" marL="4114800" marR="0" rtl="0" algn="l">
              <a:lnSpc>
                <a:spcPct val="90000"/>
              </a:lnSpc>
              <a:spcBef>
                <a:spcPts val="500"/>
              </a:spcBef>
              <a:spcAft>
                <a:spcPts val="0"/>
              </a:spcAft>
              <a:buClr>
                <a:srgbClr val="88A78F"/>
              </a:buClr>
              <a:buSzPts val="1600"/>
              <a:buFont typeface="Arial"/>
              <a:buNone/>
              <a:defRPr b="0" i="0" sz="1600" u="none" cap="none" strike="noStrike">
                <a:solidFill>
                  <a:srgbClr val="88A78F"/>
                </a:solidFill>
                <a:latin typeface="Open Sans"/>
                <a:ea typeface="Open Sans"/>
                <a:cs typeface="Open Sans"/>
                <a:sym typeface="Open Sans"/>
              </a:defRPr>
            </a:lvl9pPr>
          </a:lstStyle>
          <a:p/>
        </p:txBody>
      </p:sp>
      <p:sp>
        <p:nvSpPr>
          <p:cNvPr id="36" name="Google Shape;36;p29"/>
          <p:cNvSpPr txBox="1"/>
          <p:nvPr>
            <p:ph idx="12" type="sldNum"/>
          </p:nvPr>
        </p:nvSpPr>
        <p:spPr>
          <a:xfrm>
            <a:off x="8610600" y="6651812"/>
            <a:ext cx="2743200" cy="186207"/>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A0C8B4"/>
                </a:solidFill>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Left Text Right No Header #2">
  <p:cSld name="Photo Left Text Right No Header #2">
    <p:bg>
      <p:bgPr>
        <a:solidFill>
          <a:schemeClr val="lt1"/>
        </a:solidFill>
      </p:bgPr>
    </p:bg>
    <p:spTree>
      <p:nvGrpSpPr>
        <p:cNvPr id="37" name="Shape 37"/>
        <p:cNvGrpSpPr/>
        <p:nvPr/>
      </p:nvGrpSpPr>
      <p:grpSpPr>
        <a:xfrm>
          <a:off x="0" y="0"/>
          <a:ext cx="0" cy="0"/>
          <a:chOff x="0" y="0"/>
          <a:chExt cx="0" cy="0"/>
        </a:xfrm>
      </p:grpSpPr>
      <p:sp>
        <p:nvSpPr>
          <p:cNvPr id="38" name="Google Shape;38;p30"/>
          <p:cNvSpPr txBox="1"/>
          <p:nvPr>
            <p:ph idx="1" type="body"/>
          </p:nvPr>
        </p:nvSpPr>
        <p:spPr>
          <a:xfrm>
            <a:off x="4718304" y="1825625"/>
            <a:ext cx="6635496" cy="435133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AEAEAE"/>
              </a:buClr>
              <a:buSzPts val="2400"/>
              <a:buFont typeface="Arial"/>
              <a:buNone/>
              <a:defRPr b="1" i="0" sz="2400" u="none" cap="none" strike="noStrike">
                <a:solidFill>
                  <a:srgbClr val="AEAEAE"/>
                </a:solidFill>
                <a:latin typeface="Open Sans"/>
                <a:ea typeface="Open Sans"/>
                <a:cs typeface="Open Sans"/>
                <a:sym typeface="Open Sans"/>
              </a:defRPr>
            </a:lvl1pPr>
            <a:lvl2pPr indent="-228600" lvl="1" marL="914400" marR="0" rtl="0" algn="l">
              <a:lnSpc>
                <a:spcPct val="90000"/>
              </a:lnSpc>
              <a:spcBef>
                <a:spcPts val="500"/>
              </a:spcBef>
              <a:spcAft>
                <a:spcPts val="0"/>
              </a:spcAft>
              <a:buClr>
                <a:srgbClr val="4B4B4B"/>
              </a:buClr>
              <a:buSzPts val="2400"/>
              <a:buFont typeface="Arial"/>
              <a:buNone/>
              <a:defRPr b="0" i="0" sz="2400" u="none" cap="none" strike="noStrike">
                <a:solidFill>
                  <a:srgbClr val="4B4B4B"/>
                </a:solidFill>
                <a:latin typeface="Open Sans"/>
                <a:ea typeface="Open Sans"/>
                <a:cs typeface="Open Sans"/>
                <a:sym typeface="Open Sans"/>
              </a:defRPr>
            </a:lvl2pPr>
            <a:lvl3pPr indent="-228600" lvl="2" marL="1371600" marR="0" rtl="0" algn="l">
              <a:lnSpc>
                <a:spcPct val="90000"/>
              </a:lnSpc>
              <a:spcBef>
                <a:spcPts val="500"/>
              </a:spcBef>
              <a:spcAft>
                <a:spcPts val="0"/>
              </a:spcAft>
              <a:buClr>
                <a:srgbClr val="4B4B4B"/>
              </a:buClr>
              <a:buSzPts val="2000"/>
              <a:buFont typeface="Arial"/>
              <a:buNone/>
              <a:defRPr b="0" i="0" sz="2000" u="none" cap="none" strike="noStrike">
                <a:solidFill>
                  <a:srgbClr val="4B4B4B"/>
                </a:solidFill>
                <a:latin typeface="Open Sans"/>
                <a:ea typeface="Open Sans"/>
                <a:cs typeface="Open Sans"/>
                <a:sym typeface="Open Sans"/>
              </a:defRPr>
            </a:lvl3pPr>
            <a:lvl4pPr indent="-228600" lvl="3" marL="1828800" marR="0" rtl="0" algn="l">
              <a:lnSpc>
                <a:spcPct val="90000"/>
              </a:lnSpc>
              <a:spcBef>
                <a:spcPts val="500"/>
              </a:spcBef>
              <a:spcAft>
                <a:spcPts val="0"/>
              </a:spcAft>
              <a:buClr>
                <a:srgbClr val="4B4B4B"/>
              </a:buClr>
              <a:buSzPts val="1800"/>
              <a:buFont typeface="Arial"/>
              <a:buNone/>
              <a:defRPr b="0" i="0" sz="1800" u="none" cap="none" strike="noStrike">
                <a:solidFill>
                  <a:srgbClr val="4B4B4B"/>
                </a:solidFill>
                <a:latin typeface="Open Sans"/>
                <a:ea typeface="Open Sans"/>
                <a:cs typeface="Open Sans"/>
                <a:sym typeface="Open Sans"/>
              </a:defRPr>
            </a:lvl4pPr>
            <a:lvl5pPr indent="-228600" lvl="4" marL="2286000" marR="0" rtl="0" algn="l">
              <a:lnSpc>
                <a:spcPct val="90000"/>
              </a:lnSpc>
              <a:spcBef>
                <a:spcPts val="500"/>
              </a:spcBef>
              <a:spcAft>
                <a:spcPts val="0"/>
              </a:spcAft>
              <a:buClr>
                <a:srgbClr val="4B4B4B"/>
              </a:buClr>
              <a:buSzPts val="1800"/>
              <a:buFont typeface="Arial"/>
              <a:buNone/>
              <a:defRPr b="0" i="0" sz="1800" u="none" cap="none" strike="noStrike">
                <a:solidFill>
                  <a:srgbClr val="4B4B4B"/>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pic>
        <p:nvPicPr>
          <p:cNvPr id="39" name="Google Shape;39;p30"/>
          <p:cNvPicPr preferRelativeResize="0"/>
          <p:nvPr/>
        </p:nvPicPr>
        <p:blipFill rotWithShape="1">
          <a:blip r:embed="rId2">
            <a:alphaModFix/>
          </a:blip>
          <a:srcRect b="0" l="-1" r="40445" t="0"/>
          <a:stretch/>
        </p:blipFill>
        <p:spPr>
          <a:xfrm>
            <a:off x="-2170406" y="0"/>
            <a:ext cx="6126480" cy="6858000"/>
          </a:xfrm>
          <a:prstGeom prst="rect">
            <a:avLst/>
          </a:prstGeom>
          <a:noFill/>
          <a:ln>
            <a:noFill/>
          </a:ln>
        </p:spPr>
      </p:pic>
      <p:sp>
        <p:nvSpPr>
          <p:cNvPr id="40" name="Google Shape;40;p30"/>
          <p:cNvSpPr/>
          <p:nvPr/>
        </p:nvSpPr>
        <p:spPr>
          <a:xfrm>
            <a:off x="0" y="0"/>
            <a:ext cx="1491927" cy="1234504"/>
          </a:xfrm>
          <a:prstGeom prst="rect">
            <a:avLst/>
          </a:prstGeom>
          <a:blipFill rotWithShape="1">
            <a:blip r:embed="rId3">
              <a:alphaModFix amt="50000"/>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41" name="Google Shape;41;p30"/>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Left Text Right No Header">
  <p:cSld name="Photo Left Text Right No Header">
    <p:bg>
      <p:bgPr>
        <a:solidFill>
          <a:schemeClr val="lt1"/>
        </a:solidFill>
      </p:bgPr>
    </p:bg>
    <p:spTree>
      <p:nvGrpSpPr>
        <p:cNvPr id="42" name="Shape 42"/>
        <p:cNvGrpSpPr/>
        <p:nvPr/>
      </p:nvGrpSpPr>
      <p:grpSpPr>
        <a:xfrm>
          <a:off x="0" y="0"/>
          <a:ext cx="0" cy="0"/>
          <a:chOff x="0" y="0"/>
          <a:chExt cx="0" cy="0"/>
        </a:xfrm>
      </p:grpSpPr>
      <p:sp>
        <p:nvSpPr>
          <p:cNvPr id="43" name="Google Shape;43;p33"/>
          <p:cNvSpPr txBox="1"/>
          <p:nvPr>
            <p:ph idx="1" type="body"/>
          </p:nvPr>
        </p:nvSpPr>
        <p:spPr>
          <a:xfrm>
            <a:off x="4718304" y="1825625"/>
            <a:ext cx="6635496" cy="435133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AEAEAE"/>
              </a:buClr>
              <a:buSzPts val="2400"/>
              <a:buFont typeface="Arial"/>
              <a:buNone/>
              <a:defRPr b="1" i="0" sz="2400" u="none" cap="none" strike="noStrike">
                <a:solidFill>
                  <a:srgbClr val="AEAEAE"/>
                </a:solidFill>
                <a:latin typeface="Open Sans"/>
                <a:ea typeface="Open Sans"/>
                <a:cs typeface="Open Sans"/>
                <a:sym typeface="Open Sans"/>
              </a:defRPr>
            </a:lvl1pPr>
            <a:lvl2pPr indent="-228600" lvl="1" marL="914400" marR="0" rtl="0" algn="l">
              <a:lnSpc>
                <a:spcPct val="90000"/>
              </a:lnSpc>
              <a:spcBef>
                <a:spcPts val="500"/>
              </a:spcBef>
              <a:spcAft>
                <a:spcPts val="0"/>
              </a:spcAft>
              <a:buClr>
                <a:srgbClr val="4B4B4B"/>
              </a:buClr>
              <a:buSzPts val="2400"/>
              <a:buFont typeface="Arial"/>
              <a:buNone/>
              <a:defRPr b="0" i="0" sz="2400" u="none" cap="none" strike="noStrike">
                <a:solidFill>
                  <a:srgbClr val="4B4B4B"/>
                </a:solidFill>
                <a:latin typeface="Open Sans"/>
                <a:ea typeface="Open Sans"/>
                <a:cs typeface="Open Sans"/>
                <a:sym typeface="Open Sans"/>
              </a:defRPr>
            </a:lvl2pPr>
            <a:lvl3pPr indent="-228600" lvl="2" marL="1371600" marR="0" rtl="0" algn="l">
              <a:lnSpc>
                <a:spcPct val="90000"/>
              </a:lnSpc>
              <a:spcBef>
                <a:spcPts val="500"/>
              </a:spcBef>
              <a:spcAft>
                <a:spcPts val="0"/>
              </a:spcAft>
              <a:buClr>
                <a:srgbClr val="4B4B4B"/>
              </a:buClr>
              <a:buSzPts val="2000"/>
              <a:buFont typeface="Arial"/>
              <a:buNone/>
              <a:defRPr b="0" i="0" sz="2000" u="none" cap="none" strike="noStrike">
                <a:solidFill>
                  <a:srgbClr val="4B4B4B"/>
                </a:solidFill>
                <a:latin typeface="Open Sans"/>
                <a:ea typeface="Open Sans"/>
                <a:cs typeface="Open Sans"/>
                <a:sym typeface="Open Sans"/>
              </a:defRPr>
            </a:lvl3pPr>
            <a:lvl4pPr indent="-228600" lvl="3" marL="1828800" marR="0" rtl="0" algn="l">
              <a:lnSpc>
                <a:spcPct val="90000"/>
              </a:lnSpc>
              <a:spcBef>
                <a:spcPts val="500"/>
              </a:spcBef>
              <a:spcAft>
                <a:spcPts val="0"/>
              </a:spcAft>
              <a:buClr>
                <a:srgbClr val="4B4B4B"/>
              </a:buClr>
              <a:buSzPts val="1800"/>
              <a:buFont typeface="Arial"/>
              <a:buNone/>
              <a:defRPr b="0" i="0" sz="1800" u="none" cap="none" strike="noStrike">
                <a:solidFill>
                  <a:srgbClr val="4B4B4B"/>
                </a:solidFill>
                <a:latin typeface="Open Sans"/>
                <a:ea typeface="Open Sans"/>
                <a:cs typeface="Open Sans"/>
                <a:sym typeface="Open Sans"/>
              </a:defRPr>
            </a:lvl4pPr>
            <a:lvl5pPr indent="-228600" lvl="4" marL="2286000" marR="0" rtl="0" algn="l">
              <a:lnSpc>
                <a:spcPct val="90000"/>
              </a:lnSpc>
              <a:spcBef>
                <a:spcPts val="500"/>
              </a:spcBef>
              <a:spcAft>
                <a:spcPts val="0"/>
              </a:spcAft>
              <a:buClr>
                <a:srgbClr val="4B4B4B"/>
              </a:buClr>
              <a:buSzPts val="1800"/>
              <a:buFont typeface="Arial"/>
              <a:buNone/>
              <a:defRPr b="0" i="0" sz="1800" u="none" cap="none" strike="noStrike">
                <a:solidFill>
                  <a:srgbClr val="4B4B4B"/>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pic>
        <p:nvPicPr>
          <p:cNvPr id="44" name="Google Shape;44;p33"/>
          <p:cNvPicPr preferRelativeResize="0"/>
          <p:nvPr/>
        </p:nvPicPr>
        <p:blipFill rotWithShape="1">
          <a:blip r:embed="rId2">
            <a:alphaModFix/>
          </a:blip>
          <a:srcRect b="11999" l="1" r="-3" t="0"/>
          <a:stretch/>
        </p:blipFill>
        <p:spPr>
          <a:xfrm rot="-5400000">
            <a:off x="-1417320" y="1417320"/>
            <a:ext cx="6858000" cy="4023360"/>
          </a:xfrm>
          <a:prstGeom prst="rect">
            <a:avLst/>
          </a:prstGeom>
          <a:noFill/>
          <a:ln>
            <a:noFill/>
          </a:ln>
        </p:spPr>
      </p:pic>
      <p:sp>
        <p:nvSpPr>
          <p:cNvPr id="45" name="Google Shape;45;p33"/>
          <p:cNvSpPr/>
          <p:nvPr/>
        </p:nvSpPr>
        <p:spPr>
          <a:xfrm>
            <a:off x="0" y="0"/>
            <a:ext cx="1491927" cy="1234504"/>
          </a:xfrm>
          <a:prstGeom prst="rect">
            <a:avLst/>
          </a:prstGeom>
          <a:blipFill rotWithShape="1">
            <a:blip r:embed="rId3">
              <a:alphaModFix amt="50000"/>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46" name="Google Shape;46;p33"/>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Text Slide No Header">
  <p:cSld name="Basic Text Slide No Header">
    <p:bg>
      <p:bgPr>
        <a:blipFill>
          <a:blip r:embed="rId2">
            <a:alphaModFix/>
          </a:blip>
          <a:stretch>
            <a:fillRect/>
          </a:stretch>
        </a:blipFill>
      </p:bgPr>
    </p:bg>
    <p:spTree>
      <p:nvGrpSpPr>
        <p:cNvPr id="47" name="Shape 47"/>
        <p:cNvGrpSpPr/>
        <p:nvPr/>
      </p:nvGrpSpPr>
      <p:grpSpPr>
        <a:xfrm>
          <a:off x="0" y="0"/>
          <a:ext cx="0" cy="0"/>
          <a:chOff x="0" y="0"/>
          <a:chExt cx="0" cy="0"/>
        </a:xfrm>
      </p:grpSpPr>
      <p:sp>
        <p:nvSpPr>
          <p:cNvPr id="48" name="Google Shape;48;p31"/>
          <p:cNvSpPr txBox="1"/>
          <p:nvPr>
            <p:ph idx="1" type="body"/>
          </p:nvPr>
        </p:nvSpPr>
        <p:spPr>
          <a:xfrm>
            <a:off x="4718304" y="1825625"/>
            <a:ext cx="6635496" cy="435133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AEAEAE"/>
              </a:buClr>
              <a:buSzPts val="2400"/>
              <a:buFont typeface="Arial"/>
              <a:buNone/>
              <a:defRPr b="1" i="0" sz="2400" u="none" cap="none" strike="noStrike">
                <a:solidFill>
                  <a:srgbClr val="AEAEAE"/>
                </a:solidFill>
                <a:latin typeface="Open Sans"/>
                <a:ea typeface="Open Sans"/>
                <a:cs typeface="Open Sans"/>
                <a:sym typeface="Open Sans"/>
              </a:defRPr>
            </a:lvl1pPr>
            <a:lvl2pPr indent="-228600" lvl="1" marL="914400" marR="0" rtl="0" algn="l">
              <a:lnSpc>
                <a:spcPct val="90000"/>
              </a:lnSpc>
              <a:spcBef>
                <a:spcPts val="500"/>
              </a:spcBef>
              <a:spcAft>
                <a:spcPts val="0"/>
              </a:spcAft>
              <a:buClr>
                <a:srgbClr val="4B4B4B"/>
              </a:buClr>
              <a:buSzPts val="2400"/>
              <a:buFont typeface="Arial"/>
              <a:buNone/>
              <a:defRPr b="0" i="0" sz="2400" u="none" cap="none" strike="noStrike">
                <a:solidFill>
                  <a:srgbClr val="4B4B4B"/>
                </a:solidFill>
                <a:latin typeface="Open Sans"/>
                <a:ea typeface="Open Sans"/>
                <a:cs typeface="Open Sans"/>
                <a:sym typeface="Open Sans"/>
              </a:defRPr>
            </a:lvl2pPr>
            <a:lvl3pPr indent="-228600" lvl="2" marL="1371600" marR="0" rtl="0" algn="l">
              <a:lnSpc>
                <a:spcPct val="90000"/>
              </a:lnSpc>
              <a:spcBef>
                <a:spcPts val="500"/>
              </a:spcBef>
              <a:spcAft>
                <a:spcPts val="0"/>
              </a:spcAft>
              <a:buClr>
                <a:srgbClr val="4B4B4B"/>
              </a:buClr>
              <a:buSzPts val="2000"/>
              <a:buFont typeface="Arial"/>
              <a:buNone/>
              <a:defRPr b="0" i="0" sz="2000" u="none" cap="none" strike="noStrike">
                <a:solidFill>
                  <a:srgbClr val="4B4B4B"/>
                </a:solidFill>
                <a:latin typeface="Open Sans"/>
                <a:ea typeface="Open Sans"/>
                <a:cs typeface="Open Sans"/>
                <a:sym typeface="Open Sans"/>
              </a:defRPr>
            </a:lvl3pPr>
            <a:lvl4pPr indent="-228600" lvl="3" marL="1828800" marR="0" rtl="0" algn="l">
              <a:lnSpc>
                <a:spcPct val="90000"/>
              </a:lnSpc>
              <a:spcBef>
                <a:spcPts val="500"/>
              </a:spcBef>
              <a:spcAft>
                <a:spcPts val="0"/>
              </a:spcAft>
              <a:buClr>
                <a:srgbClr val="4B4B4B"/>
              </a:buClr>
              <a:buSzPts val="1800"/>
              <a:buFont typeface="Arial"/>
              <a:buNone/>
              <a:defRPr b="0" i="0" sz="1800" u="none" cap="none" strike="noStrike">
                <a:solidFill>
                  <a:srgbClr val="4B4B4B"/>
                </a:solidFill>
                <a:latin typeface="Open Sans"/>
                <a:ea typeface="Open Sans"/>
                <a:cs typeface="Open Sans"/>
                <a:sym typeface="Open Sans"/>
              </a:defRPr>
            </a:lvl4pPr>
            <a:lvl5pPr indent="-228600" lvl="4" marL="2286000" marR="0" rtl="0" algn="l">
              <a:lnSpc>
                <a:spcPct val="90000"/>
              </a:lnSpc>
              <a:spcBef>
                <a:spcPts val="500"/>
              </a:spcBef>
              <a:spcAft>
                <a:spcPts val="0"/>
              </a:spcAft>
              <a:buClr>
                <a:srgbClr val="4B4B4B"/>
              </a:buClr>
              <a:buSzPts val="1800"/>
              <a:buFont typeface="Arial"/>
              <a:buNone/>
              <a:defRPr b="0" i="0" sz="1800" u="none" cap="none" strike="noStrike">
                <a:solidFill>
                  <a:srgbClr val="4B4B4B"/>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49" name="Google Shape;49;p31"/>
          <p:cNvSpPr txBox="1"/>
          <p:nvPr>
            <p:ph type="title"/>
          </p:nvPr>
        </p:nvSpPr>
        <p:spPr>
          <a:xfrm>
            <a:off x="586854" y="1825625"/>
            <a:ext cx="2743200" cy="1542196"/>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lt1"/>
              </a:buClr>
              <a:buSzPts val="3200"/>
              <a:buFont typeface="Open Sans"/>
              <a:buNone/>
              <a:defRPr b="0" i="0" sz="3200" u="none" cap="none" strike="noStrike">
                <a:solidFill>
                  <a:schemeClr val="lt1"/>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0" name="Google Shape;50;p31"/>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AEAEAE"/>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Photo">
  <p:cSld name="Full Photo">
    <p:bg>
      <p:bgPr>
        <a:blipFill>
          <a:blip r:embed="rId2">
            <a:alphaModFix/>
          </a:blip>
          <a:stretch>
            <a:fillRect/>
          </a:stretch>
        </a:blipFill>
      </p:bgPr>
    </p:bg>
    <p:spTree>
      <p:nvGrpSpPr>
        <p:cNvPr id="51" name="Shape 51"/>
        <p:cNvGrpSpPr/>
        <p:nvPr/>
      </p:nvGrpSpPr>
      <p:grpSpPr>
        <a:xfrm>
          <a:off x="0" y="0"/>
          <a:ext cx="0" cy="0"/>
          <a:chOff x="0" y="0"/>
          <a:chExt cx="0" cy="0"/>
        </a:xfrm>
      </p:grpSpPr>
      <p:sp>
        <p:nvSpPr>
          <p:cNvPr id="52" name="Google Shape;52;p32"/>
          <p:cNvSpPr/>
          <p:nvPr/>
        </p:nvSpPr>
        <p:spPr>
          <a:xfrm>
            <a:off x="0" y="5129784"/>
            <a:ext cx="12192000" cy="1728300"/>
          </a:xfrm>
          <a:prstGeom prst="rect">
            <a:avLst/>
          </a:prstGeom>
          <a:solidFill>
            <a:schemeClr val="lt1">
              <a:alpha val="8274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3" name="Google Shape;53;p32"/>
          <p:cNvSpPr/>
          <p:nvPr/>
        </p:nvSpPr>
        <p:spPr>
          <a:xfrm>
            <a:off x="0" y="0"/>
            <a:ext cx="1491900" cy="1234500"/>
          </a:xfrm>
          <a:prstGeom prst="rect">
            <a:avLst/>
          </a:prstGeom>
          <a:blipFill rotWithShape="1">
            <a:blip r:embed="rId3">
              <a:alphaModFix amt="50000"/>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4" name="Google Shape;54;p32"/>
          <p:cNvSpPr txBox="1"/>
          <p:nvPr>
            <p:ph type="title"/>
          </p:nvPr>
        </p:nvSpPr>
        <p:spPr>
          <a:xfrm>
            <a:off x="584366" y="5362956"/>
            <a:ext cx="11023200" cy="1275600"/>
          </a:xfrm>
          <a:prstGeom prst="rect">
            <a:avLst/>
          </a:prstGeom>
          <a:noFill/>
          <a:ln>
            <a:noFill/>
          </a:ln>
        </p:spPr>
        <p:txBody>
          <a:bodyPr anchorCtr="0" anchor="ctr" bIns="0" lIns="0" spcFirstLastPara="1" rIns="0" wrap="square" tIns="0">
            <a:noAutofit/>
          </a:bodyPr>
          <a:lstStyle>
            <a:lvl1pPr lvl="0" marR="0" rtl="0" algn="ctr">
              <a:lnSpc>
                <a:spcPct val="90000"/>
              </a:lnSpc>
              <a:spcBef>
                <a:spcPts val="0"/>
              </a:spcBef>
              <a:spcAft>
                <a:spcPts val="0"/>
              </a:spcAft>
              <a:buClr>
                <a:schemeClr val="dk2"/>
              </a:buClr>
              <a:buSzPts val="4400"/>
              <a:buFont typeface="Open Sans Light"/>
              <a:buChar char="●"/>
              <a:defRPr b="0" i="0" sz="44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5" name="Google Shape;55;p32"/>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theme" Target="../theme/theme3.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9" Type="http://schemas.openxmlformats.org/officeDocument/2006/relationships/slideLayout" Target="../slideLayouts/slideLayout36.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11" Type="http://schemas.openxmlformats.org/officeDocument/2006/relationships/slideLayout" Target="../slideLayouts/slideLayout38.xml"/><Relationship Id="rId10" Type="http://schemas.openxmlformats.org/officeDocument/2006/relationships/slideLayout" Target="../slideLayouts/slideLayout37.xml"/><Relationship Id="rId13" Type="http://schemas.openxmlformats.org/officeDocument/2006/relationships/slideLayout" Target="../slideLayouts/slideLayout40.xml"/><Relationship Id="rId12" Type="http://schemas.openxmlformats.org/officeDocument/2006/relationships/slideLayout" Target="../slideLayouts/slideLayout3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4"/>
          <p:cNvSpPr/>
          <p:nvPr/>
        </p:nvSpPr>
        <p:spPr>
          <a:xfrm>
            <a:off x="0" y="6651812"/>
            <a:ext cx="12192000" cy="206188"/>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11" name="Google Shape;11;p24"/>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67" name="Shape 167"/>
        <p:cNvGrpSpPr/>
        <p:nvPr/>
      </p:nvGrpSpPr>
      <p:grpSpPr>
        <a:xfrm>
          <a:off x="0" y="0"/>
          <a:ext cx="0" cy="0"/>
          <a:chOff x="0" y="0"/>
          <a:chExt cx="0" cy="0"/>
        </a:xfrm>
      </p:grpSpPr>
      <p:sp>
        <p:nvSpPr>
          <p:cNvPr id="168" name="Google Shape;168;g137d9e76da0_1_192"/>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p:txBody>
      </p:sp>
      <p:sp>
        <p:nvSpPr>
          <p:cNvPr id="169" name="Google Shape;169;g137d9e76da0_1_192"/>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rtl="0">
              <a:lnSpc>
                <a:spcPct val="115000"/>
              </a:lnSpc>
              <a:spcBef>
                <a:spcPts val="0"/>
              </a:spcBef>
              <a:spcAft>
                <a:spcPts val="0"/>
              </a:spcAft>
              <a:buClr>
                <a:schemeClr val="dk2"/>
              </a:buClr>
              <a:buSzPts val="2400"/>
              <a:buChar char="●"/>
              <a:defRPr sz="2400">
                <a:solidFill>
                  <a:schemeClr val="dk2"/>
                </a:solidFill>
              </a:defRPr>
            </a:lvl1pPr>
            <a:lvl2pPr indent="-349250" lvl="1" marL="914400" rtl="0">
              <a:lnSpc>
                <a:spcPct val="115000"/>
              </a:lnSpc>
              <a:spcBef>
                <a:spcPts val="0"/>
              </a:spcBef>
              <a:spcAft>
                <a:spcPts val="0"/>
              </a:spcAft>
              <a:buClr>
                <a:schemeClr val="dk2"/>
              </a:buClr>
              <a:buSzPts val="1900"/>
              <a:buChar char="○"/>
              <a:defRPr sz="1900">
                <a:solidFill>
                  <a:schemeClr val="dk2"/>
                </a:solidFill>
              </a:defRPr>
            </a:lvl2pPr>
            <a:lvl3pPr indent="-349250" lvl="2" marL="1371600" rtl="0">
              <a:lnSpc>
                <a:spcPct val="115000"/>
              </a:lnSpc>
              <a:spcBef>
                <a:spcPts val="0"/>
              </a:spcBef>
              <a:spcAft>
                <a:spcPts val="0"/>
              </a:spcAft>
              <a:buClr>
                <a:schemeClr val="dk2"/>
              </a:buClr>
              <a:buSzPts val="1900"/>
              <a:buChar char="■"/>
              <a:defRPr sz="1900">
                <a:solidFill>
                  <a:schemeClr val="dk2"/>
                </a:solidFill>
              </a:defRPr>
            </a:lvl3pPr>
            <a:lvl4pPr indent="-349250" lvl="3" marL="1828800" rtl="0">
              <a:lnSpc>
                <a:spcPct val="115000"/>
              </a:lnSpc>
              <a:spcBef>
                <a:spcPts val="0"/>
              </a:spcBef>
              <a:spcAft>
                <a:spcPts val="0"/>
              </a:spcAft>
              <a:buClr>
                <a:schemeClr val="dk2"/>
              </a:buClr>
              <a:buSzPts val="1900"/>
              <a:buChar char="●"/>
              <a:defRPr sz="1900">
                <a:solidFill>
                  <a:schemeClr val="dk2"/>
                </a:solidFill>
              </a:defRPr>
            </a:lvl4pPr>
            <a:lvl5pPr indent="-349250" lvl="4" marL="2286000" rtl="0">
              <a:lnSpc>
                <a:spcPct val="115000"/>
              </a:lnSpc>
              <a:spcBef>
                <a:spcPts val="0"/>
              </a:spcBef>
              <a:spcAft>
                <a:spcPts val="0"/>
              </a:spcAft>
              <a:buClr>
                <a:schemeClr val="dk2"/>
              </a:buClr>
              <a:buSzPts val="1900"/>
              <a:buChar char="○"/>
              <a:defRPr sz="1900">
                <a:solidFill>
                  <a:schemeClr val="dk2"/>
                </a:solidFill>
              </a:defRPr>
            </a:lvl5pPr>
            <a:lvl6pPr indent="-349250" lvl="5" marL="2743200" rtl="0">
              <a:lnSpc>
                <a:spcPct val="115000"/>
              </a:lnSpc>
              <a:spcBef>
                <a:spcPts val="0"/>
              </a:spcBef>
              <a:spcAft>
                <a:spcPts val="0"/>
              </a:spcAft>
              <a:buClr>
                <a:schemeClr val="dk2"/>
              </a:buClr>
              <a:buSzPts val="1900"/>
              <a:buChar char="■"/>
              <a:defRPr sz="1900">
                <a:solidFill>
                  <a:schemeClr val="dk2"/>
                </a:solidFill>
              </a:defRPr>
            </a:lvl6pPr>
            <a:lvl7pPr indent="-349250" lvl="6" marL="3200400" rtl="0">
              <a:lnSpc>
                <a:spcPct val="115000"/>
              </a:lnSpc>
              <a:spcBef>
                <a:spcPts val="0"/>
              </a:spcBef>
              <a:spcAft>
                <a:spcPts val="0"/>
              </a:spcAft>
              <a:buClr>
                <a:schemeClr val="dk2"/>
              </a:buClr>
              <a:buSzPts val="1900"/>
              <a:buChar char="●"/>
              <a:defRPr sz="1900">
                <a:solidFill>
                  <a:schemeClr val="dk2"/>
                </a:solidFill>
              </a:defRPr>
            </a:lvl7pPr>
            <a:lvl8pPr indent="-349250" lvl="7" marL="3657600" rtl="0">
              <a:lnSpc>
                <a:spcPct val="115000"/>
              </a:lnSpc>
              <a:spcBef>
                <a:spcPts val="0"/>
              </a:spcBef>
              <a:spcAft>
                <a:spcPts val="0"/>
              </a:spcAft>
              <a:buClr>
                <a:schemeClr val="dk2"/>
              </a:buClr>
              <a:buSzPts val="1900"/>
              <a:buChar char="○"/>
              <a:defRPr sz="1900">
                <a:solidFill>
                  <a:schemeClr val="dk2"/>
                </a:solidFill>
              </a:defRPr>
            </a:lvl8pPr>
            <a:lvl9pPr indent="-349250" lvl="8" marL="4114800" rtl="0">
              <a:lnSpc>
                <a:spcPct val="115000"/>
              </a:lnSpc>
              <a:spcBef>
                <a:spcPts val="0"/>
              </a:spcBef>
              <a:spcAft>
                <a:spcPts val="0"/>
              </a:spcAft>
              <a:buClr>
                <a:schemeClr val="dk2"/>
              </a:buClr>
              <a:buSzPts val="1900"/>
              <a:buChar char="■"/>
              <a:defRPr sz="1900">
                <a:solidFill>
                  <a:schemeClr val="dk2"/>
                </a:solidFill>
              </a:defRPr>
            </a:lvl9pPr>
          </a:lstStyle>
          <a:p/>
        </p:txBody>
      </p:sp>
      <p:sp>
        <p:nvSpPr>
          <p:cNvPr id="170" name="Google Shape;170;g137d9e76da0_1_192"/>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jp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2.xml"/><Relationship Id="rId3" Type="http://schemas.openxmlformats.org/officeDocument/2006/relationships/image" Target="../media/image1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3.xml"/><Relationship Id="rId3" Type="http://schemas.openxmlformats.org/officeDocument/2006/relationships/image" Target="../media/image3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4.xml"/><Relationship Id="rId3" Type="http://schemas.openxmlformats.org/officeDocument/2006/relationships/image" Target="../media/image20.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5.xml"/><Relationship Id="rId3" Type="http://schemas.openxmlformats.org/officeDocument/2006/relationships/image" Target="../media/image29.jpg"/><Relationship Id="rId4" Type="http://schemas.openxmlformats.org/officeDocument/2006/relationships/image" Target="../media/image3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6.xml"/><Relationship Id="rId3" Type="http://schemas.openxmlformats.org/officeDocument/2006/relationships/image" Target="../media/image16.jpg"/><Relationship Id="rId4" Type="http://schemas.openxmlformats.org/officeDocument/2006/relationships/image" Target="../media/image3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2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4.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4.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id="226" name="Google Shape;226;p1"/>
          <p:cNvPicPr preferRelativeResize="0"/>
          <p:nvPr/>
        </p:nvPicPr>
        <p:blipFill rotWithShape="1">
          <a:blip r:embed="rId3">
            <a:alphaModFix/>
          </a:blip>
          <a:srcRect b="0" l="2070" r="2076" t="0"/>
          <a:stretch/>
        </p:blipFill>
        <p:spPr>
          <a:xfrm>
            <a:off x="0" y="9944"/>
            <a:ext cx="12192000" cy="6838112"/>
          </a:xfrm>
          <a:prstGeom prst="rect">
            <a:avLst/>
          </a:prstGeom>
          <a:noFill/>
          <a:ln>
            <a:noFill/>
          </a:ln>
        </p:spPr>
      </p:pic>
      <p:sp>
        <p:nvSpPr>
          <p:cNvPr id="227" name="Google Shape;227;p1"/>
          <p:cNvSpPr txBox="1"/>
          <p:nvPr/>
        </p:nvSpPr>
        <p:spPr>
          <a:xfrm>
            <a:off x="625550" y="566057"/>
            <a:ext cx="2831450" cy="4720868"/>
          </a:xfrm>
          <a:prstGeom prst="rect">
            <a:avLst/>
          </a:prstGeom>
          <a:solidFill>
            <a:srgbClr val="C5DDD1"/>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500"/>
              <a:buFont typeface="Arial"/>
              <a:buNone/>
            </a:pPr>
            <a:r>
              <a:rPr b="1" i="0" lang="en-US" sz="3500" u="none" cap="none" strike="noStrike">
                <a:solidFill>
                  <a:schemeClr val="dk1"/>
                </a:solidFill>
                <a:latin typeface="PT Sans"/>
                <a:ea typeface="PT Sans"/>
                <a:cs typeface="PT Sans"/>
                <a:sym typeface="PT Sans"/>
              </a:rPr>
              <a:t>Community Solar Roundtable</a:t>
            </a:r>
            <a:endParaRPr b="1" i="0" sz="3500" u="none" cap="none" strike="noStrike">
              <a:solidFill>
                <a:schemeClr val="dk1"/>
              </a:solidFill>
              <a:latin typeface="PT Sans"/>
              <a:ea typeface="PT Sans"/>
              <a:cs typeface="PT Sans"/>
              <a:sym typeface="PT Sans"/>
            </a:endParaRPr>
          </a:p>
          <a:p>
            <a:pPr indent="0" lvl="0" marL="0" marR="0" rtl="0" algn="l">
              <a:lnSpc>
                <a:spcPct val="90000"/>
              </a:lnSpc>
              <a:spcBef>
                <a:spcPts val="0"/>
              </a:spcBef>
              <a:spcAft>
                <a:spcPts val="0"/>
              </a:spcAft>
              <a:buClr>
                <a:srgbClr val="000000"/>
              </a:buClr>
              <a:buSzPts val="3500"/>
              <a:buFont typeface="Arial"/>
              <a:buNone/>
            </a:pPr>
            <a:r>
              <a:t/>
            </a:r>
            <a:endParaRPr b="1" i="0" sz="3500" u="none" cap="none" strike="noStrike">
              <a:solidFill>
                <a:srgbClr val="FFFFFF"/>
              </a:solidFill>
              <a:latin typeface="PT Sans"/>
              <a:ea typeface="PT Sans"/>
              <a:cs typeface="PT Sans"/>
              <a:sym typeface="PT Sans"/>
            </a:endParaRPr>
          </a:p>
        </p:txBody>
      </p:sp>
      <p:sp>
        <p:nvSpPr>
          <p:cNvPr id="228" name="Google Shape;228;p1"/>
          <p:cNvSpPr txBox="1"/>
          <p:nvPr/>
        </p:nvSpPr>
        <p:spPr>
          <a:xfrm>
            <a:off x="622300" y="5415141"/>
            <a:ext cx="2834700" cy="633900"/>
          </a:xfrm>
          <a:prstGeom prst="rect">
            <a:avLst/>
          </a:prstGeom>
          <a:solidFill>
            <a:srgbClr val="C5DDD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800"/>
              <a:buFont typeface="Arial"/>
              <a:buNone/>
            </a:pPr>
            <a:r>
              <a:rPr b="1" i="0" lang="en-US" sz="1800" u="none" cap="none" strike="noStrike">
                <a:solidFill>
                  <a:schemeClr val="dk1"/>
                </a:solidFill>
                <a:latin typeface="PT Sans"/>
                <a:ea typeface="PT Sans"/>
                <a:cs typeface="PT Sans"/>
                <a:sym typeface="PT Sans"/>
              </a:rPr>
              <a:t>June 2022</a:t>
            </a:r>
            <a:endParaRPr b="1" i="0" sz="1600" u="none" cap="none" strike="noStrike">
              <a:solidFill>
                <a:schemeClr val="dk1"/>
              </a:solidFill>
              <a:latin typeface="PT Sans"/>
              <a:ea typeface="PT Sans"/>
              <a:cs typeface="PT Sans"/>
              <a:sym typeface="PT Sans"/>
            </a:endParaRPr>
          </a:p>
        </p:txBody>
      </p:sp>
      <p:sp>
        <p:nvSpPr>
          <p:cNvPr id="229" name="Google Shape;229;p1"/>
          <p:cNvSpPr txBox="1"/>
          <p:nvPr/>
        </p:nvSpPr>
        <p:spPr>
          <a:xfrm>
            <a:off x="8610600" y="6651812"/>
            <a:ext cx="2743200" cy="186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A0C8B4"/>
                </a:solidFill>
                <a:latin typeface="PT Sans"/>
                <a:ea typeface="PT Sans"/>
                <a:cs typeface="PT Sans"/>
                <a:sym typeface="PT Sans"/>
              </a:rPr>
              <a:t>‹#›</a:t>
            </a:fld>
            <a:endParaRPr b="0" i="0" sz="1400" u="none" cap="none" strike="noStrike">
              <a:solidFill>
                <a:srgbClr val="A0C8B4"/>
              </a:solidFill>
              <a:latin typeface="PT Sans"/>
              <a:ea typeface="PT Sans"/>
              <a:cs typeface="PT Sans"/>
              <a:sym typeface="PT Sans"/>
            </a:endParaRPr>
          </a:p>
        </p:txBody>
      </p:sp>
      <p:pic>
        <p:nvPicPr>
          <p:cNvPr id="230" name="Google Shape;230;p1"/>
          <p:cNvPicPr preferRelativeResize="0"/>
          <p:nvPr/>
        </p:nvPicPr>
        <p:blipFill rotWithShape="1">
          <a:blip r:embed="rId4">
            <a:alphaModFix/>
          </a:blip>
          <a:srcRect b="0" l="0" r="0" t="0"/>
          <a:stretch/>
        </p:blipFill>
        <p:spPr>
          <a:xfrm>
            <a:off x="921866" y="2772635"/>
            <a:ext cx="2123375" cy="21233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g135699b2e9c_0_264"/>
          <p:cNvSpPr txBox="1"/>
          <p:nvPr>
            <p:ph idx="12" type="sldNum"/>
          </p:nvPr>
        </p:nvSpPr>
        <p:spPr>
          <a:xfrm>
            <a:off x="9347100" y="6274751"/>
            <a:ext cx="28449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800"/>
              <a:buFont typeface="Arial"/>
              <a:buNone/>
            </a:pPr>
            <a:fld id="{00000000-1234-1234-1234-123412341234}" type="slidenum">
              <a:rPr lang="en-US"/>
              <a:t>‹#›</a:t>
            </a:fld>
            <a:endParaRPr/>
          </a:p>
        </p:txBody>
      </p:sp>
      <p:sp>
        <p:nvSpPr>
          <p:cNvPr id="319" name="Google Shape;319;g135699b2e9c_0_264"/>
          <p:cNvSpPr txBox="1"/>
          <p:nvPr/>
        </p:nvSpPr>
        <p:spPr>
          <a:xfrm>
            <a:off x="593000" y="582675"/>
            <a:ext cx="10344900" cy="1256700"/>
          </a:xfrm>
          <a:prstGeom prst="rect">
            <a:avLst/>
          </a:prstGeom>
          <a:noFill/>
          <a:ln>
            <a:noFill/>
          </a:ln>
        </p:spPr>
        <p:txBody>
          <a:bodyPr anchorCtr="0" anchor="ctr" bIns="45700" lIns="0" spcFirstLastPara="1" rIns="91425" wrap="square" tIns="45700">
            <a:noAutofit/>
          </a:bodyPr>
          <a:lstStyle/>
          <a:p>
            <a:pPr indent="0" lvl="0" marL="0" marR="0" rtl="0" algn="l">
              <a:lnSpc>
                <a:spcPct val="90000"/>
              </a:lnSpc>
              <a:spcBef>
                <a:spcPts val="0"/>
              </a:spcBef>
              <a:spcAft>
                <a:spcPts val="0"/>
              </a:spcAft>
              <a:buClr>
                <a:srgbClr val="000000"/>
              </a:buClr>
              <a:buSzPts val="3600"/>
              <a:buFont typeface="Arial"/>
              <a:buNone/>
            </a:pPr>
            <a:r>
              <a:rPr b="1" i="0" lang="en-US" sz="3600" u="none" cap="none" strike="noStrike">
                <a:solidFill>
                  <a:srgbClr val="2F5496"/>
                </a:solidFill>
                <a:latin typeface="Open Sans"/>
                <a:ea typeface="Open Sans"/>
                <a:cs typeface="Open Sans"/>
                <a:sym typeface="Open Sans"/>
              </a:rPr>
              <a:t>Subscriber protections NM</a:t>
            </a:r>
            <a:r>
              <a:rPr b="0" i="0" lang="en-US" sz="3600" u="none" cap="none" strike="noStrike">
                <a:solidFill>
                  <a:srgbClr val="26547C"/>
                </a:solidFill>
                <a:latin typeface="Open Sans"/>
                <a:ea typeface="Open Sans"/>
                <a:cs typeface="Open Sans"/>
                <a:sym typeface="Open Sans"/>
              </a:rPr>
              <a:t> </a:t>
            </a:r>
            <a:endParaRPr b="0" i="0" sz="3600" u="none" cap="none" strike="noStrike">
              <a:solidFill>
                <a:srgbClr val="26547C"/>
              </a:solidFill>
              <a:latin typeface="Open Sans"/>
              <a:ea typeface="Open Sans"/>
              <a:cs typeface="Open Sans"/>
              <a:sym typeface="Open Sans"/>
            </a:endParaRPr>
          </a:p>
        </p:txBody>
      </p:sp>
      <p:sp>
        <p:nvSpPr>
          <p:cNvPr id="320" name="Google Shape;320;g135699b2e9c_0_264"/>
          <p:cNvSpPr txBox="1"/>
          <p:nvPr>
            <p:ph idx="1" type="body"/>
          </p:nvPr>
        </p:nvSpPr>
        <p:spPr>
          <a:xfrm>
            <a:off x="593000" y="1562870"/>
            <a:ext cx="10760700" cy="4351200"/>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0"/>
              </a:spcBef>
              <a:spcAft>
                <a:spcPts val="0"/>
              </a:spcAft>
              <a:buClr>
                <a:schemeClr val="dk1"/>
              </a:buClr>
              <a:buSzPts val="1946"/>
              <a:buFont typeface="Arial"/>
              <a:buNone/>
            </a:pPr>
            <a:r>
              <a:rPr b="0" i="0" lang="en-US" sz="3200" u="none" cap="none" strike="noStrike">
                <a:solidFill>
                  <a:srgbClr val="1B1B1B"/>
                </a:solidFill>
                <a:latin typeface="Open Sans"/>
                <a:ea typeface="Open Sans"/>
                <a:cs typeface="Open Sans"/>
                <a:sym typeface="Open Sans"/>
              </a:rPr>
              <a:t>Includes a </a:t>
            </a:r>
            <a:r>
              <a:rPr b="1" i="0" lang="en-US" sz="3200" u="none" cap="none" strike="noStrike">
                <a:solidFill>
                  <a:srgbClr val="1B1B1B"/>
                </a:solidFill>
                <a:latin typeface="Open Sans"/>
                <a:ea typeface="Open Sans"/>
                <a:cs typeface="Open Sans"/>
                <a:sym typeface="Open Sans"/>
              </a:rPr>
              <a:t>uniform disclosure form</a:t>
            </a:r>
            <a:r>
              <a:rPr b="0" i="0" lang="en-US" sz="3200" u="none" cap="none" strike="noStrike">
                <a:solidFill>
                  <a:srgbClr val="1B1B1B"/>
                </a:solidFill>
                <a:latin typeface="Open Sans"/>
                <a:ea typeface="Open Sans"/>
                <a:cs typeface="Open Sans"/>
                <a:sym typeface="Open Sans"/>
              </a:rPr>
              <a:t> and a </a:t>
            </a:r>
            <a:r>
              <a:rPr b="1" i="0" lang="en-US" sz="3200" u="none" cap="none" strike="noStrike">
                <a:solidFill>
                  <a:srgbClr val="1B1B1B"/>
                </a:solidFill>
                <a:latin typeface="Open Sans"/>
                <a:ea typeface="Open Sans"/>
                <a:cs typeface="Open Sans"/>
                <a:sym typeface="Open Sans"/>
              </a:rPr>
              <a:t>subscriber agreement.</a:t>
            </a:r>
            <a:endParaRPr b="1" i="0" sz="3200" u="none" cap="none" strike="noStrike">
              <a:solidFill>
                <a:srgbClr val="1B1B1B"/>
              </a:solidFill>
              <a:latin typeface="Open Sans"/>
              <a:ea typeface="Open Sans"/>
              <a:cs typeface="Open Sans"/>
              <a:sym typeface="Open Sans"/>
            </a:endParaRPr>
          </a:p>
          <a:p>
            <a:pPr indent="0" lvl="0" marL="0" marR="0" rtl="0" algn="l">
              <a:lnSpc>
                <a:spcPct val="90000"/>
              </a:lnSpc>
              <a:spcBef>
                <a:spcPts val="1000"/>
              </a:spcBef>
              <a:spcAft>
                <a:spcPts val="0"/>
              </a:spcAft>
              <a:buClr>
                <a:srgbClr val="000000"/>
              </a:buClr>
              <a:buSzPts val="1946"/>
              <a:buFont typeface="Arial"/>
              <a:buNone/>
            </a:pPr>
            <a:r>
              <a:t/>
            </a:r>
            <a:endParaRPr b="0" i="0" sz="1400" u="none" cap="none" strike="noStrike">
              <a:solidFill>
                <a:srgbClr val="000000"/>
              </a:solidFill>
              <a:latin typeface="Open Sans"/>
              <a:ea typeface="Open Sans"/>
              <a:cs typeface="Open Sans"/>
              <a:sym typeface="Open Sans"/>
            </a:endParaRPr>
          </a:p>
          <a:p>
            <a:pPr indent="0" lvl="0" marL="114300" marR="0" rtl="0" algn="l">
              <a:lnSpc>
                <a:spcPct val="90000"/>
              </a:lnSpc>
              <a:spcBef>
                <a:spcPts val="1000"/>
              </a:spcBef>
              <a:spcAft>
                <a:spcPts val="0"/>
              </a:spcAft>
              <a:buClr>
                <a:srgbClr val="000000"/>
              </a:buClr>
              <a:buSzPts val="1946"/>
              <a:buFont typeface="Arial"/>
              <a:buNone/>
            </a:pPr>
            <a:r>
              <a:rPr b="1" i="0" lang="en-US" sz="2000" u="none" cap="none" strike="noStrike">
                <a:solidFill>
                  <a:srgbClr val="000000"/>
                </a:solidFill>
                <a:latin typeface="Open Sans"/>
                <a:ea typeface="Open Sans"/>
                <a:cs typeface="Open Sans"/>
                <a:sym typeface="Open Sans"/>
              </a:rPr>
              <a:t>Uniform Disclosure:</a:t>
            </a:r>
            <a:endParaRPr b="1" i="0" sz="2000" u="none" cap="none" strike="noStrike">
              <a:solidFill>
                <a:srgbClr val="000000"/>
              </a:solidFill>
              <a:latin typeface="Open Sans"/>
              <a:ea typeface="Open Sans"/>
              <a:cs typeface="Open Sans"/>
              <a:sym typeface="Open Sans"/>
            </a:endParaRPr>
          </a:p>
          <a:p>
            <a:pPr indent="-393356" lvl="0" marL="457200" marR="0" rtl="0" algn="l">
              <a:lnSpc>
                <a:spcPct val="90000"/>
              </a:lnSpc>
              <a:spcBef>
                <a:spcPts val="1000"/>
              </a:spcBef>
              <a:spcAft>
                <a:spcPts val="0"/>
              </a:spcAft>
              <a:buClr>
                <a:schemeClr val="dk1"/>
              </a:buClr>
              <a:buSzPts val="2595"/>
              <a:buFont typeface="Open Sans"/>
              <a:buChar char="•"/>
            </a:pPr>
            <a:r>
              <a:rPr b="1" i="0" lang="en-US" sz="2000" u="none" cap="none" strike="noStrike">
                <a:solidFill>
                  <a:srgbClr val="000000"/>
                </a:solidFill>
                <a:latin typeface="Open Sans"/>
                <a:ea typeface="Open Sans"/>
                <a:cs typeface="Open Sans"/>
                <a:sym typeface="Open Sans"/>
              </a:rPr>
              <a:t>Identifies information </a:t>
            </a:r>
            <a:r>
              <a:rPr b="0" i="0" lang="en-US" sz="2000" u="none" cap="none" strike="noStrike">
                <a:solidFill>
                  <a:srgbClr val="000000"/>
                </a:solidFill>
                <a:latin typeface="Open Sans"/>
                <a:ea typeface="Open Sans"/>
                <a:cs typeface="Open Sans"/>
                <a:sym typeface="Open Sans"/>
              </a:rPr>
              <a:t>provided to potential subscribers, in </a:t>
            </a:r>
            <a:r>
              <a:rPr b="1" i="0" lang="en-US" sz="2000" u="none" cap="none" strike="noStrike">
                <a:solidFill>
                  <a:srgbClr val="000000"/>
                </a:solidFill>
                <a:latin typeface="Open Sans"/>
                <a:ea typeface="Open Sans"/>
                <a:cs typeface="Open Sans"/>
                <a:sym typeface="Open Sans"/>
              </a:rPr>
              <a:t>English and Spanish</a:t>
            </a:r>
            <a:r>
              <a:rPr b="0" i="0" lang="en-US" sz="2000" u="none" cap="none" strike="noStrike">
                <a:solidFill>
                  <a:srgbClr val="000000"/>
                </a:solidFill>
                <a:latin typeface="Open Sans"/>
                <a:ea typeface="Open Sans"/>
                <a:cs typeface="Open Sans"/>
                <a:sym typeface="Open Sans"/>
              </a:rPr>
              <a:t>, and possibly </a:t>
            </a:r>
            <a:r>
              <a:rPr b="1" i="0" lang="en-US" sz="2000" u="none" cap="none" strike="noStrike">
                <a:solidFill>
                  <a:srgbClr val="000000"/>
                </a:solidFill>
                <a:latin typeface="Open Sans"/>
                <a:ea typeface="Open Sans"/>
                <a:cs typeface="Open Sans"/>
                <a:sym typeface="Open Sans"/>
              </a:rPr>
              <a:t>native</a:t>
            </a:r>
            <a:r>
              <a:rPr b="0" i="0" lang="en-US" sz="2000" u="none" cap="none" strike="noStrike">
                <a:solidFill>
                  <a:srgbClr val="000000"/>
                </a:solidFill>
                <a:latin typeface="Open Sans"/>
                <a:ea typeface="Open Sans"/>
                <a:cs typeface="Open Sans"/>
                <a:sym typeface="Open Sans"/>
              </a:rPr>
              <a:t> or indigenous languages </a:t>
            </a:r>
            <a:endParaRPr b="0" i="0" sz="2000" u="none" cap="none" strike="noStrike">
              <a:solidFill>
                <a:srgbClr val="000000"/>
              </a:solidFill>
              <a:latin typeface="Open Sans"/>
              <a:ea typeface="Open Sans"/>
              <a:cs typeface="Open Sans"/>
              <a:sym typeface="Open Sans"/>
            </a:endParaRPr>
          </a:p>
          <a:p>
            <a:pPr indent="-393356" lvl="0" marL="457200" marR="0" rtl="0" algn="l">
              <a:lnSpc>
                <a:spcPct val="90000"/>
              </a:lnSpc>
              <a:spcBef>
                <a:spcPts val="1000"/>
              </a:spcBef>
              <a:spcAft>
                <a:spcPts val="0"/>
              </a:spcAft>
              <a:buClr>
                <a:schemeClr val="dk1"/>
              </a:buClr>
              <a:buSzPts val="2595"/>
              <a:buFont typeface="Open Sans"/>
              <a:buChar char="•"/>
            </a:pPr>
            <a:r>
              <a:rPr b="1" i="0" lang="en-US" sz="2000" u="none" cap="none" strike="noStrike">
                <a:solidFill>
                  <a:srgbClr val="000000"/>
                </a:solidFill>
                <a:latin typeface="Open Sans"/>
                <a:ea typeface="Open Sans"/>
                <a:cs typeface="Open Sans"/>
                <a:sym typeface="Open Sans"/>
              </a:rPr>
              <a:t>Ensures</a:t>
            </a:r>
            <a:r>
              <a:rPr b="0" i="0" lang="en-US" sz="2000" u="none" cap="none" strike="noStrike">
                <a:solidFill>
                  <a:srgbClr val="000000"/>
                </a:solidFill>
                <a:latin typeface="Open Sans"/>
                <a:ea typeface="Open Sans"/>
                <a:cs typeface="Open Sans"/>
                <a:sym typeface="Open Sans"/>
              </a:rPr>
              <a:t> </a:t>
            </a:r>
            <a:r>
              <a:rPr b="1" i="0" lang="en-US" sz="2000" u="none" cap="none" strike="noStrike">
                <a:solidFill>
                  <a:srgbClr val="000000"/>
                </a:solidFill>
                <a:latin typeface="Open Sans"/>
                <a:ea typeface="Open Sans"/>
                <a:cs typeface="Open Sans"/>
                <a:sym typeface="Open Sans"/>
              </a:rPr>
              <a:t>fair disclosure</a:t>
            </a:r>
            <a:r>
              <a:rPr b="0" i="0" lang="en-US" sz="2000" u="none" cap="none" strike="noStrike">
                <a:solidFill>
                  <a:srgbClr val="000000"/>
                </a:solidFill>
                <a:latin typeface="Open Sans"/>
                <a:ea typeface="Open Sans"/>
                <a:cs typeface="Open Sans"/>
                <a:sym typeface="Open Sans"/>
              </a:rPr>
              <a:t>: </a:t>
            </a:r>
            <a:endParaRPr b="0" i="0" sz="2000" u="none" cap="none" strike="noStrike">
              <a:solidFill>
                <a:srgbClr val="000000"/>
              </a:solidFill>
              <a:latin typeface="Open Sans"/>
              <a:ea typeface="Open Sans"/>
              <a:cs typeface="Open Sans"/>
              <a:sym typeface="Open Sans"/>
            </a:endParaRPr>
          </a:p>
          <a:p>
            <a:pPr indent="-355600" lvl="1" marL="914400" marR="0" rtl="0" algn="l">
              <a:lnSpc>
                <a:spcPct val="90000"/>
              </a:lnSpc>
              <a:spcBef>
                <a:spcPts val="1000"/>
              </a:spcBef>
              <a:spcAft>
                <a:spcPts val="0"/>
              </a:spcAft>
              <a:buSzPts val="2000"/>
              <a:buFont typeface="Open Sans"/>
              <a:buChar char="○"/>
            </a:pPr>
            <a:r>
              <a:rPr b="1" i="0" lang="en-US" sz="2000" u="none" cap="none" strike="noStrike">
                <a:solidFill>
                  <a:srgbClr val="000000"/>
                </a:solidFill>
                <a:latin typeface="Open Sans"/>
                <a:ea typeface="Open Sans"/>
                <a:cs typeface="Open Sans"/>
                <a:sym typeface="Open Sans"/>
              </a:rPr>
              <a:t>future costs and benefits</a:t>
            </a:r>
            <a:r>
              <a:rPr b="0" i="0" lang="en-US" sz="2000" u="none" cap="none" strike="noStrike">
                <a:solidFill>
                  <a:srgbClr val="000000"/>
                </a:solidFill>
                <a:latin typeface="Open Sans"/>
                <a:ea typeface="Open Sans"/>
                <a:cs typeface="Open Sans"/>
                <a:sym typeface="Open Sans"/>
              </a:rPr>
              <a:t> of subscriptions </a:t>
            </a:r>
            <a:endParaRPr/>
          </a:p>
          <a:p>
            <a:pPr indent="-355600" lvl="1" marL="914400" marR="0" rtl="0" algn="l">
              <a:lnSpc>
                <a:spcPct val="90000"/>
              </a:lnSpc>
              <a:spcBef>
                <a:spcPts val="1000"/>
              </a:spcBef>
              <a:spcAft>
                <a:spcPts val="0"/>
              </a:spcAft>
              <a:buSzPts val="2000"/>
              <a:buFont typeface="Open Sans"/>
              <a:buChar char="○"/>
            </a:pPr>
            <a:r>
              <a:rPr b="0" i="0" lang="en-US" sz="2000" u="none" cap="none" strike="noStrike">
                <a:solidFill>
                  <a:srgbClr val="000000"/>
                </a:solidFill>
                <a:latin typeface="Open Sans"/>
                <a:ea typeface="Open Sans"/>
                <a:cs typeface="Open Sans"/>
                <a:sym typeface="Open Sans"/>
              </a:rPr>
              <a:t>key </a:t>
            </a:r>
            <a:r>
              <a:rPr b="1" i="0" lang="en-US" sz="2000" u="none" cap="none" strike="noStrike">
                <a:solidFill>
                  <a:srgbClr val="000000"/>
                </a:solidFill>
                <a:latin typeface="Open Sans"/>
                <a:ea typeface="Open Sans"/>
                <a:cs typeface="Open Sans"/>
                <a:sym typeface="Open Sans"/>
              </a:rPr>
              <a:t>contract terms</a:t>
            </a:r>
            <a:endParaRPr b="1"/>
          </a:p>
          <a:p>
            <a:pPr indent="-355600" lvl="1" marL="914400" marR="0" rtl="0" algn="l">
              <a:lnSpc>
                <a:spcPct val="90000"/>
              </a:lnSpc>
              <a:spcBef>
                <a:spcPts val="1000"/>
              </a:spcBef>
              <a:spcAft>
                <a:spcPts val="0"/>
              </a:spcAft>
              <a:buSzPts val="2000"/>
              <a:buFont typeface="Open Sans"/>
              <a:buChar char="○"/>
            </a:pPr>
            <a:r>
              <a:rPr b="0" i="0" lang="en-US" sz="2000" u="none" cap="none" strike="noStrike">
                <a:solidFill>
                  <a:srgbClr val="000000"/>
                </a:solidFill>
                <a:latin typeface="Open Sans"/>
                <a:ea typeface="Open Sans"/>
                <a:cs typeface="Open Sans"/>
                <a:sym typeface="Open Sans"/>
              </a:rPr>
              <a:t>other </a:t>
            </a:r>
            <a:r>
              <a:rPr b="1" i="0" lang="en-US" sz="2000" u="none" cap="none" strike="noStrike">
                <a:solidFill>
                  <a:srgbClr val="000000"/>
                </a:solidFill>
                <a:latin typeface="Open Sans"/>
                <a:ea typeface="Open Sans"/>
                <a:cs typeface="Open Sans"/>
                <a:sym typeface="Open Sans"/>
              </a:rPr>
              <a:t>relevant information</a:t>
            </a:r>
            <a:r>
              <a:rPr b="0" i="0" lang="en-US" sz="2000" u="none" cap="none" strike="noStrike">
                <a:solidFill>
                  <a:srgbClr val="000000"/>
                </a:solidFill>
                <a:latin typeface="Open Sans"/>
                <a:ea typeface="Open Sans"/>
                <a:cs typeface="Open Sans"/>
                <a:sym typeface="Open Sans"/>
              </a:rPr>
              <a:t> pertaining to the subscription</a:t>
            </a:r>
            <a:endParaRPr/>
          </a:p>
          <a:p>
            <a:pPr indent="-355600" lvl="1" marL="914400" marR="0" rtl="0" algn="l">
              <a:lnSpc>
                <a:spcPct val="90000"/>
              </a:lnSpc>
              <a:spcBef>
                <a:spcPts val="1000"/>
              </a:spcBef>
              <a:spcAft>
                <a:spcPts val="0"/>
              </a:spcAft>
              <a:buSzPts val="2000"/>
              <a:buFont typeface="Open Sans"/>
              <a:buChar char="○"/>
            </a:pPr>
            <a:r>
              <a:rPr b="1" i="0" lang="en-US" sz="2000" u="none" cap="none" strike="noStrike">
                <a:solidFill>
                  <a:srgbClr val="000000"/>
                </a:solidFill>
                <a:latin typeface="Open Sans"/>
                <a:ea typeface="Open Sans"/>
                <a:cs typeface="Open Sans"/>
                <a:sym typeface="Open Sans"/>
              </a:rPr>
              <a:t>grievance and enforcement </a:t>
            </a:r>
            <a:r>
              <a:rPr b="0" i="0" lang="en-US" sz="2000" u="none" cap="none" strike="noStrike">
                <a:solidFill>
                  <a:srgbClr val="000000"/>
                </a:solidFill>
                <a:latin typeface="Open Sans"/>
                <a:ea typeface="Open Sans"/>
                <a:cs typeface="Open Sans"/>
                <a:sym typeface="Open Sans"/>
              </a:rPr>
              <a:t>procedures</a:t>
            </a:r>
            <a:endParaRPr b="0" i="0" sz="2000" u="none" cap="none" strike="noStrike">
              <a:solidFill>
                <a:srgbClr val="000000"/>
              </a:solidFill>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g135699b2e9c_0_257"/>
          <p:cNvSpPr txBox="1"/>
          <p:nvPr>
            <p:ph idx="12" type="sldNum"/>
          </p:nvPr>
        </p:nvSpPr>
        <p:spPr>
          <a:xfrm>
            <a:off x="9347100" y="6274751"/>
            <a:ext cx="28449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800"/>
              <a:buFont typeface="Arial"/>
              <a:buNone/>
            </a:pPr>
            <a:fld id="{00000000-1234-1234-1234-123412341234}" type="slidenum">
              <a:rPr lang="en-US"/>
              <a:t>‹#›</a:t>
            </a:fld>
            <a:endParaRPr/>
          </a:p>
        </p:txBody>
      </p:sp>
      <p:sp>
        <p:nvSpPr>
          <p:cNvPr id="327" name="Google Shape;327;g135699b2e9c_0_257"/>
          <p:cNvSpPr txBox="1"/>
          <p:nvPr/>
        </p:nvSpPr>
        <p:spPr>
          <a:xfrm>
            <a:off x="593000" y="582675"/>
            <a:ext cx="10344900" cy="1256700"/>
          </a:xfrm>
          <a:prstGeom prst="rect">
            <a:avLst/>
          </a:prstGeom>
          <a:noFill/>
          <a:ln>
            <a:noFill/>
          </a:ln>
        </p:spPr>
        <p:txBody>
          <a:bodyPr anchorCtr="0" anchor="ctr" bIns="45700" lIns="0" spcFirstLastPara="1" rIns="91425" wrap="square" tIns="45700">
            <a:noAutofit/>
          </a:bodyPr>
          <a:lstStyle/>
          <a:p>
            <a:pPr indent="0" lvl="0" marL="0" marR="0" rtl="0" algn="l">
              <a:lnSpc>
                <a:spcPct val="90000"/>
              </a:lnSpc>
              <a:spcBef>
                <a:spcPts val="0"/>
              </a:spcBef>
              <a:spcAft>
                <a:spcPts val="0"/>
              </a:spcAft>
              <a:buClr>
                <a:srgbClr val="000000"/>
              </a:buClr>
              <a:buSzPts val="3600"/>
              <a:buFont typeface="Arial"/>
              <a:buNone/>
            </a:pPr>
            <a:r>
              <a:rPr b="1" i="0" lang="en-US" sz="3600" u="none" cap="none" strike="noStrike">
                <a:solidFill>
                  <a:srgbClr val="2F5496"/>
                </a:solidFill>
                <a:latin typeface="Open Sans"/>
                <a:ea typeface="Open Sans"/>
                <a:cs typeface="Open Sans"/>
                <a:sym typeface="Open Sans"/>
              </a:rPr>
              <a:t>Subscriber Agreement NM</a:t>
            </a:r>
            <a:endParaRPr b="0" i="0" sz="3600" u="none" cap="none" strike="noStrike">
              <a:solidFill>
                <a:srgbClr val="26547C"/>
              </a:solidFill>
              <a:latin typeface="Open Sans"/>
              <a:ea typeface="Open Sans"/>
              <a:cs typeface="Open Sans"/>
              <a:sym typeface="Open Sans"/>
            </a:endParaRPr>
          </a:p>
        </p:txBody>
      </p:sp>
      <p:sp>
        <p:nvSpPr>
          <p:cNvPr id="328" name="Google Shape;328;g135699b2e9c_0_257"/>
          <p:cNvSpPr txBox="1"/>
          <p:nvPr>
            <p:ph idx="1" type="body"/>
          </p:nvPr>
        </p:nvSpPr>
        <p:spPr>
          <a:xfrm>
            <a:off x="593000" y="1529325"/>
            <a:ext cx="10760700" cy="4647600"/>
          </a:xfrm>
          <a:prstGeom prst="rect">
            <a:avLst/>
          </a:prstGeom>
          <a:noFill/>
          <a:ln>
            <a:noFill/>
          </a:ln>
        </p:spPr>
        <p:txBody>
          <a:bodyPr anchorCtr="0" anchor="t" bIns="45700" lIns="91425" spcFirstLastPara="1" rIns="91425" wrap="square" tIns="45700">
            <a:normAutofit/>
          </a:bodyPr>
          <a:lstStyle/>
          <a:p>
            <a:pPr indent="0" lvl="0" marL="114300" marR="0" rtl="0" algn="l">
              <a:lnSpc>
                <a:spcPct val="90000"/>
              </a:lnSpc>
              <a:spcBef>
                <a:spcPts val="1000"/>
              </a:spcBef>
              <a:spcAft>
                <a:spcPts val="0"/>
              </a:spcAft>
              <a:buClr>
                <a:srgbClr val="000000"/>
              </a:buClr>
              <a:buSzPts val="2571"/>
              <a:buFont typeface="Arial"/>
              <a:buNone/>
            </a:pPr>
            <a:r>
              <a:t/>
            </a:r>
            <a:endParaRPr b="0" i="0" sz="1400" u="none" cap="none" strike="noStrike">
              <a:solidFill>
                <a:srgbClr val="000000"/>
              </a:solidFill>
              <a:latin typeface="Open Sans"/>
              <a:ea typeface="Open Sans"/>
              <a:cs typeface="Open Sans"/>
              <a:sym typeface="Open Sans"/>
            </a:endParaRPr>
          </a:p>
          <a:p>
            <a:pPr indent="0" lvl="0" marL="114300" marR="0" rtl="0" algn="l">
              <a:lnSpc>
                <a:spcPct val="90000"/>
              </a:lnSpc>
              <a:spcBef>
                <a:spcPts val="1000"/>
              </a:spcBef>
              <a:spcAft>
                <a:spcPts val="0"/>
              </a:spcAft>
              <a:buClr>
                <a:srgbClr val="000000"/>
              </a:buClr>
              <a:buSzPts val="2571"/>
              <a:buFont typeface="Arial"/>
              <a:buNone/>
            </a:pPr>
            <a:r>
              <a:rPr b="1" i="0" lang="en-US" sz="1700" u="none" cap="none" strike="noStrike">
                <a:solidFill>
                  <a:srgbClr val="000000"/>
                </a:solidFill>
                <a:latin typeface="Open Sans"/>
                <a:ea typeface="Open Sans"/>
                <a:cs typeface="Open Sans"/>
                <a:sym typeface="Open Sans"/>
              </a:rPr>
              <a:t>Subscriber organization shall develop and implement written subscriber agreement </a:t>
            </a:r>
            <a:r>
              <a:rPr b="0" i="0" lang="en-US" sz="1700" u="none" cap="none" strike="noStrike">
                <a:solidFill>
                  <a:srgbClr val="000000"/>
                </a:solidFill>
                <a:latin typeface="Open Sans"/>
                <a:ea typeface="Open Sans"/>
                <a:cs typeface="Open Sans"/>
                <a:sym typeface="Open Sans"/>
              </a:rPr>
              <a:t>containing the organization’s terms and conditions for subscribing to its project</a:t>
            </a:r>
            <a:endParaRPr b="0" i="0" sz="1700" u="none" cap="none" strike="noStrike">
              <a:solidFill>
                <a:srgbClr val="000000"/>
              </a:solidFill>
              <a:latin typeface="Open Sans"/>
              <a:ea typeface="Open Sans"/>
              <a:cs typeface="Open Sans"/>
              <a:sym typeface="Open Sans"/>
            </a:endParaRPr>
          </a:p>
          <a:p>
            <a:pPr indent="0" lvl="0" marL="114300" marR="0" rtl="0" algn="l">
              <a:lnSpc>
                <a:spcPct val="90000"/>
              </a:lnSpc>
              <a:spcBef>
                <a:spcPts val="1000"/>
              </a:spcBef>
              <a:spcAft>
                <a:spcPts val="0"/>
              </a:spcAft>
              <a:buClr>
                <a:srgbClr val="000000"/>
              </a:buClr>
              <a:buSzPts val="2571"/>
              <a:buFont typeface="Arial"/>
              <a:buNone/>
            </a:pPr>
            <a:r>
              <a:rPr b="0" i="0" lang="en-US" sz="1700" u="none" cap="none" strike="noStrike">
                <a:solidFill>
                  <a:srgbClr val="000000"/>
                </a:solidFill>
                <a:latin typeface="Open Sans"/>
                <a:ea typeface="Open Sans"/>
                <a:cs typeface="Open Sans"/>
                <a:sym typeface="Open Sans"/>
              </a:rPr>
              <a:t>A. </a:t>
            </a:r>
            <a:r>
              <a:rPr b="1" i="0" lang="en-US" sz="1700" u="none" cap="none" strike="noStrike">
                <a:solidFill>
                  <a:srgbClr val="000000"/>
                </a:solidFill>
                <a:latin typeface="Open Sans"/>
                <a:ea typeface="Open Sans"/>
                <a:cs typeface="Open Sans"/>
                <a:sym typeface="Open Sans"/>
              </a:rPr>
              <a:t>Subscriber agreement must include</a:t>
            </a:r>
            <a:r>
              <a:rPr b="0" i="0" lang="en-US" sz="1700" u="none" cap="none" strike="noStrike">
                <a:solidFill>
                  <a:srgbClr val="000000"/>
                </a:solidFill>
                <a:latin typeface="Open Sans"/>
                <a:ea typeface="Open Sans"/>
                <a:cs typeface="Open Sans"/>
                <a:sym typeface="Open Sans"/>
              </a:rPr>
              <a:t>, </a:t>
            </a:r>
            <a:r>
              <a:rPr b="1" i="0" lang="en-US" sz="1700" u="none" cap="none" strike="noStrike">
                <a:solidFill>
                  <a:srgbClr val="000000"/>
                </a:solidFill>
                <a:latin typeface="Open Sans"/>
                <a:ea typeface="Open Sans"/>
                <a:cs typeface="Open Sans"/>
                <a:sym typeface="Open Sans"/>
              </a:rPr>
              <a:t>at a minimum</a:t>
            </a:r>
            <a:r>
              <a:rPr b="0" i="0" lang="en-US" sz="1700" u="none" cap="none" strike="noStrike">
                <a:solidFill>
                  <a:srgbClr val="000000"/>
                </a:solidFill>
                <a:latin typeface="Open Sans"/>
                <a:ea typeface="Open Sans"/>
                <a:cs typeface="Open Sans"/>
                <a:sym typeface="Open Sans"/>
              </a:rPr>
              <a:t>:</a:t>
            </a:r>
            <a:endParaRPr b="0" i="0" sz="1700" u="none" cap="none" strike="noStrike">
              <a:solidFill>
                <a:srgbClr val="000000"/>
              </a:solidFill>
              <a:latin typeface="Open Sans"/>
              <a:ea typeface="Open Sans"/>
              <a:cs typeface="Open Sans"/>
              <a:sym typeface="Open Sans"/>
            </a:endParaRPr>
          </a:p>
          <a:p>
            <a:pPr indent="0" lvl="1" marL="571500" marR="0" rtl="0" algn="l">
              <a:lnSpc>
                <a:spcPct val="90000"/>
              </a:lnSpc>
              <a:spcBef>
                <a:spcPts val="500"/>
              </a:spcBef>
              <a:spcAft>
                <a:spcPts val="0"/>
              </a:spcAft>
              <a:buClr>
                <a:srgbClr val="000000"/>
              </a:buClr>
              <a:buSzPts val="2571"/>
              <a:buFont typeface="Arial"/>
              <a:buNone/>
            </a:pPr>
            <a:r>
              <a:rPr b="0" i="0" lang="en-US" sz="1700" u="none" cap="none" strike="noStrike">
                <a:solidFill>
                  <a:srgbClr val="000000"/>
                </a:solidFill>
                <a:latin typeface="Open Sans"/>
                <a:ea typeface="Open Sans"/>
                <a:cs typeface="Open Sans"/>
                <a:sym typeface="Open Sans"/>
              </a:rPr>
              <a:t>(1) general </a:t>
            </a:r>
            <a:r>
              <a:rPr b="1" i="0" lang="en-US" sz="1700" u="none" cap="none" strike="noStrike">
                <a:solidFill>
                  <a:srgbClr val="000000"/>
                </a:solidFill>
                <a:latin typeface="Open Sans"/>
                <a:ea typeface="Open Sans"/>
                <a:cs typeface="Open Sans"/>
                <a:sym typeface="Open Sans"/>
              </a:rPr>
              <a:t>project information</a:t>
            </a:r>
            <a:r>
              <a:rPr b="0" i="0" lang="en-US" sz="1700" u="none" cap="none" strike="noStrike">
                <a:solidFill>
                  <a:srgbClr val="000000"/>
                </a:solidFill>
                <a:latin typeface="Open Sans"/>
                <a:ea typeface="Open Sans"/>
                <a:cs typeface="Open Sans"/>
                <a:sym typeface="Open Sans"/>
              </a:rPr>
              <a:t>;</a:t>
            </a:r>
            <a:endParaRPr b="0" i="0" sz="1700" u="none" cap="none" strike="noStrike">
              <a:solidFill>
                <a:srgbClr val="000000"/>
              </a:solidFill>
              <a:latin typeface="Open Sans"/>
              <a:ea typeface="Open Sans"/>
              <a:cs typeface="Open Sans"/>
              <a:sym typeface="Open Sans"/>
            </a:endParaRPr>
          </a:p>
          <a:p>
            <a:pPr indent="0" lvl="1" marL="571500" marR="0" rtl="0" algn="l">
              <a:lnSpc>
                <a:spcPct val="90000"/>
              </a:lnSpc>
              <a:spcBef>
                <a:spcPts val="500"/>
              </a:spcBef>
              <a:spcAft>
                <a:spcPts val="0"/>
              </a:spcAft>
              <a:buClr>
                <a:srgbClr val="000000"/>
              </a:buClr>
              <a:buSzPts val="2571"/>
              <a:buFont typeface="Arial"/>
              <a:buNone/>
            </a:pPr>
            <a:r>
              <a:rPr b="0" i="0" lang="en-US" sz="1700" u="none" cap="none" strike="noStrike">
                <a:solidFill>
                  <a:srgbClr val="000000"/>
                </a:solidFill>
                <a:latin typeface="Open Sans"/>
                <a:ea typeface="Open Sans"/>
                <a:cs typeface="Open Sans"/>
                <a:sym typeface="Open Sans"/>
              </a:rPr>
              <a:t>(2) effective </a:t>
            </a:r>
            <a:r>
              <a:rPr b="1" i="0" lang="en-US" sz="1700" u="none" cap="none" strike="noStrike">
                <a:solidFill>
                  <a:srgbClr val="000000"/>
                </a:solidFill>
                <a:latin typeface="Open Sans"/>
                <a:ea typeface="Open Sans"/>
                <a:cs typeface="Open Sans"/>
                <a:sym typeface="Open Sans"/>
              </a:rPr>
              <a:t>date and term</a:t>
            </a:r>
            <a:r>
              <a:rPr b="0" i="0" lang="en-US" sz="1700" u="none" cap="none" strike="noStrike">
                <a:solidFill>
                  <a:srgbClr val="000000"/>
                </a:solidFill>
                <a:latin typeface="Open Sans"/>
                <a:ea typeface="Open Sans"/>
                <a:cs typeface="Open Sans"/>
                <a:sym typeface="Open Sans"/>
              </a:rPr>
              <a:t> of the agreement;</a:t>
            </a:r>
            <a:endParaRPr b="0" i="0" sz="1700" u="none" cap="none" strike="noStrike">
              <a:solidFill>
                <a:srgbClr val="000000"/>
              </a:solidFill>
              <a:latin typeface="Open Sans"/>
              <a:ea typeface="Open Sans"/>
              <a:cs typeface="Open Sans"/>
              <a:sym typeface="Open Sans"/>
            </a:endParaRPr>
          </a:p>
          <a:p>
            <a:pPr indent="0" lvl="1" marL="571500" marR="0" rtl="0" algn="l">
              <a:lnSpc>
                <a:spcPct val="90000"/>
              </a:lnSpc>
              <a:spcBef>
                <a:spcPts val="500"/>
              </a:spcBef>
              <a:spcAft>
                <a:spcPts val="0"/>
              </a:spcAft>
              <a:buClr>
                <a:srgbClr val="000000"/>
              </a:buClr>
              <a:buSzPts val="2571"/>
              <a:buFont typeface="Arial"/>
              <a:buNone/>
            </a:pPr>
            <a:r>
              <a:rPr b="0" i="0" lang="en-US" sz="1700" u="none" cap="none" strike="noStrike">
                <a:solidFill>
                  <a:srgbClr val="000000"/>
                </a:solidFill>
                <a:latin typeface="Open Sans"/>
                <a:ea typeface="Open Sans"/>
                <a:cs typeface="Open Sans"/>
                <a:sym typeface="Open Sans"/>
              </a:rPr>
              <a:t>(3) identification of all </a:t>
            </a:r>
            <a:r>
              <a:rPr b="1" i="0" lang="en-US" sz="1700" u="none" cap="none" strike="noStrike">
                <a:solidFill>
                  <a:srgbClr val="000000"/>
                </a:solidFill>
                <a:latin typeface="Open Sans"/>
                <a:ea typeface="Open Sans"/>
                <a:cs typeface="Open Sans"/>
                <a:sym typeface="Open Sans"/>
              </a:rPr>
              <a:t>charges and fees</a:t>
            </a:r>
            <a:r>
              <a:rPr b="0" i="0" lang="en-US" sz="1700" u="none" cap="none" strike="noStrike">
                <a:solidFill>
                  <a:srgbClr val="000000"/>
                </a:solidFill>
                <a:latin typeface="Open Sans"/>
                <a:ea typeface="Open Sans"/>
                <a:cs typeface="Open Sans"/>
                <a:sym typeface="Open Sans"/>
              </a:rPr>
              <a:t>;</a:t>
            </a:r>
            <a:endParaRPr b="0" i="0" sz="1700" u="none" cap="none" strike="noStrike">
              <a:solidFill>
                <a:srgbClr val="000000"/>
              </a:solidFill>
              <a:latin typeface="Open Sans"/>
              <a:ea typeface="Open Sans"/>
              <a:cs typeface="Open Sans"/>
              <a:sym typeface="Open Sans"/>
            </a:endParaRPr>
          </a:p>
          <a:p>
            <a:pPr indent="0" lvl="1" marL="571500" marR="0" rtl="0" algn="l">
              <a:lnSpc>
                <a:spcPct val="90000"/>
              </a:lnSpc>
              <a:spcBef>
                <a:spcPts val="500"/>
              </a:spcBef>
              <a:spcAft>
                <a:spcPts val="0"/>
              </a:spcAft>
              <a:buClr>
                <a:srgbClr val="000000"/>
              </a:buClr>
              <a:buSzPts val="2571"/>
              <a:buFont typeface="Arial"/>
              <a:buNone/>
            </a:pPr>
            <a:r>
              <a:rPr b="0" i="0" lang="en-US" sz="1700" u="none" cap="none" strike="noStrike">
                <a:solidFill>
                  <a:srgbClr val="000000"/>
                </a:solidFill>
                <a:latin typeface="Open Sans"/>
                <a:ea typeface="Open Sans"/>
                <a:cs typeface="Open Sans"/>
                <a:sym typeface="Open Sans"/>
              </a:rPr>
              <a:t>(4) </a:t>
            </a:r>
            <a:r>
              <a:rPr b="1" i="0" lang="en-US" sz="1700" u="none" cap="none" strike="noStrike">
                <a:solidFill>
                  <a:srgbClr val="000000"/>
                </a:solidFill>
                <a:latin typeface="Open Sans"/>
                <a:ea typeface="Open Sans"/>
                <a:cs typeface="Open Sans"/>
                <a:sym typeface="Open Sans"/>
              </a:rPr>
              <a:t>payment</a:t>
            </a:r>
            <a:r>
              <a:rPr b="0" i="0" lang="en-US" sz="1700" u="none" cap="none" strike="noStrike">
                <a:solidFill>
                  <a:srgbClr val="000000"/>
                </a:solidFill>
                <a:latin typeface="Open Sans"/>
                <a:ea typeface="Open Sans"/>
                <a:cs typeface="Open Sans"/>
                <a:sym typeface="Open Sans"/>
              </a:rPr>
              <a:t> details;</a:t>
            </a:r>
            <a:endParaRPr b="0" i="0" sz="1700" u="none" cap="none" strike="noStrike">
              <a:solidFill>
                <a:srgbClr val="000000"/>
              </a:solidFill>
              <a:latin typeface="Open Sans"/>
              <a:ea typeface="Open Sans"/>
              <a:cs typeface="Open Sans"/>
              <a:sym typeface="Open Sans"/>
            </a:endParaRPr>
          </a:p>
          <a:p>
            <a:pPr indent="0" lvl="1" marL="571500" marR="0" rtl="0" algn="l">
              <a:lnSpc>
                <a:spcPct val="90000"/>
              </a:lnSpc>
              <a:spcBef>
                <a:spcPts val="500"/>
              </a:spcBef>
              <a:spcAft>
                <a:spcPts val="0"/>
              </a:spcAft>
              <a:buClr>
                <a:srgbClr val="000000"/>
              </a:buClr>
              <a:buSzPts val="2571"/>
              <a:buFont typeface="Arial"/>
              <a:buNone/>
            </a:pPr>
            <a:r>
              <a:rPr b="0" i="0" lang="en-US" sz="1700" u="none" cap="none" strike="noStrike">
                <a:solidFill>
                  <a:srgbClr val="000000"/>
                </a:solidFill>
                <a:latin typeface="Open Sans"/>
                <a:ea typeface="Open Sans"/>
                <a:cs typeface="Open Sans"/>
                <a:sym typeface="Open Sans"/>
              </a:rPr>
              <a:t>(5) information about </a:t>
            </a:r>
            <a:r>
              <a:rPr b="1" i="0" lang="en-US" sz="1700" u="none" cap="none" strike="noStrike">
                <a:solidFill>
                  <a:srgbClr val="000000"/>
                </a:solidFill>
                <a:latin typeface="Open Sans"/>
                <a:ea typeface="Open Sans"/>
                <a:cs typeface="Open Sans"/>
                <a:sym typeface="Open Sans"/>
              </a:rPr>
              <a:t>bill credit mechanism</a:t>
            </a:r>
            <a:r>
              <a:rPr b="0" i="0" lang="en-US" sz="1700" u="none" cap="none" strike="noStrike">
                <a:solidFill>
                  <a:srgbClr val="000000"/>
                </a:solidFill>
                <a:latin typeface="Open Sans"/>
                <a:ea typeface="Open Sans"/>
                <a:cs typeface="Open Sans"/>
                <a:sym typeface="Open Sans"/>
              </a:rPr>
              <a:t>;</a:t>
            </a:r>
            <a:endParaRPr b="0" i="0" sz="1700" u="none" cap="none" strike="noStrike">
              <a:solidFill>
                <a:srgbClr val="000000"/>
              </a:solidFill>
              <a:latin typeface="Open Sans"/>
              <a:ea typeface="Open Sans"/>
              <a:cs typeface="Open Sans"/>
              <a:sym typeface="Open Sans"/>
            </a:endParaRPr>
          </a:p>
          <a:p>
            <a:pPr indent="0" lvl="1" marL="571500" marR="0" rtl="0" algn="l">
              <a:lnSpc>
                <a:spcPct val="90000"/>
              </a:lnSpc>
              <a:spcBef>
                <a:spcPts val="500"/>
              </a:spcBef>
              <a:spcAft>
                <a:spcPts val="0"/>
              </a:spcAft>
              <a:buClr>
                <a:srgbClr val="000000"/>
              </a:buClr>
              <a:buSzPts val="2571"/>
              <a:buFont typeface="Arial"/>
              <a:buNone/>
            </a:pPr>
            <a:r>
              <a:rPr b="0" i="0" lang="en-US" sz="1700" u="none" cap="none" strike="noStrike">
                <a:solidFill>
                  <a:srgbClr val="000000"/>
                </a:solidFill>
                <a:latin typeface="Open Sans"/>
                <a:ea typeface="Open Sans"/>
                <a:cs typeface="Open Sans"/>
                <a:sym typeface="Open Sans"/>
              </a:rPr>
              <a:t>(6) comparison of the subscriber’s </a:t>
            </a:r>
            <a:r>
              <a:rPr b="1" i="0" lang="en-US" sz="1700" u="none" cap="none" strike="noStrike">
                <a:solidFill>
                  <a:srgbClr val="000000"/>
                </a:solidFill>
                <a:latin typeface="Open Sans"/>
                <a:ea typeface="Open Sans"/>
                <a:cs typeface="Open Sans"/>
                <a:sym typeface="Open Sans"/>
              </a:rPr>
              <a:t>net bill with and without</a:t>
            </a:r>
            <a:r>
              <a:rPr b="0" i="0" lang="en-US" sz="1700" u="none" cap="none" strike="noStrike">
                <a:solidFill>
                  <a:srgbClr val="000000"/>
                </a:solidFill>
                <a:latin typeface="Open Sans"/>
                <a:ea typeface="Open Sans"/>
                <a:cs typeface="Open Sans"/>
                <a:sym typeface="Open Sans"/>
              </a:rPr>
              <a:t> the subscription;</a:t>
            </a:r>
            <a:endParaRPr b="0" i="0" sz="1700" u="none" cap="none" strike="noStrike">
              <a:solidFill>
                <a:srgbClr val="000000"/>
              </a:solidFill>
              <a:latin typeface="Open Sans"/>
              <a:ea typeface="Open Sans"/>
              <a:cs typeface="Open Sans"/>
              <a:sym typeface="Open Sans"/>
            </a:endParaRPr>
          </a:p>
          <a:p>
            <a:pPr indent="0" lvl="1" marL="571500" marR="0" rtl="0" algn="l">
              <a:lnSpc>
                <a:spcPct val="90000"/>
              </a:lnSpc>
              <a:spcBef>
                <a:spcPts val="500"/>
              </a:spcBef>
              <a:spcAft>
                <a:spcPts val="0"/>
              </a:spcAft>
              <a:buClr>
                <a:srgbClr val="000000"/>
              </a:buClr>
              <a:buSzPts val="2571"/>
              <a:buFont typeface="Arial"/>
              <a:buNone/>
            </a:pPr>
            <a:r>
              <a:rPr b="0" i="0" lang="en-US" sz="1700" u="none" cap="none" strike="noStrike">
                <a:solidFill>
                  <a:srgbClr val="000000"/>
                </a:solidFill>
                <a:latin typeface="Open Sans"/>
                <a:ea typeface="Open Sans"/>
                <a:cs typeface="Open Sans"/>
                <a:sym typeface="Open Sans"/>
              </a:rPr>
              <a:t>(7) terms and conditions of </a:t>
            </a:r>
            <a:r>
              <a:rPr b="1" i="0" lang="en-US" sz="1700" u="none" cap="none" strike="noStrike">
                <a:solidFill>
                  <a:srgbClr val="000000"/>
                </a:solidFill>
                <a:latin typeface="Open Sans"/>
                <a:ea typeface="Open Sans"/>
                <a:cs typeface="Open Sans"/>
                <a:sym typeface="Open Sans"/>
              </a:rPr>
              <a:t>service</a:t>
            </a:r>
            <a:r>
              <a:rPr b="0" i="0" lang="en-US" sz="1700" u="none" cap="none" strike="noStrike">
                <a:solidFill>
                  <a:srgbClr val="000000"/>
                </a:solidFill>
                <a:latin typeface="Open Sans"/>
                <a:ea typeface="Open Sans"/>
                <a:cs typeface="Open Sans"/>
                <a:sym typeface="Open Sans"/>
              </a:rPr>
              <a:t>;</a:t>
            </a:r>
            <a:endParaRPr b="0" i="0" sz="1700" u="none" cap="none" strike="noStrike">
              <a:solidFill>
                <a:srgbClr val="000000"/>
              </a:solidFill>
              <a:latin typeface="Open Sans"/>
              <a:ea typeface="Open Sans"/>
              <a:cs typeface="Open Sans"/>
              <a:sym typeface="Open Sans"/>
            </a:endParaRPr>
          </a:p>
          <a:p>
            <a:pPr indent="0" lvl="1" marL="571500" marR="0" rtl="0" algn="l">
              <a:lnSpc>
                <a:spcPct val="90000"/>
              </a:lnSpc>
              <a:spcBef>
                <a:spcPts val="500"/>
              </a:spcBef>
              <a:spcAft>
                <a:spcPts val="0"/>
              </a:spcAft>
              <a:buClr>
                <a:srgbClr val="000000"/>
              </a:buClr>
              <a:buSzPts val="2571"/>
              <a:buFont typeface="Arial"/>
              <a:buNone/>
            </a:pPr>
            <a:r>
              <a:rPr b="0" i="0" lang="en-US" sz="1700" u="none" cap="none" strike="noStrike">
                <a:solidFill>
                  <a:srgbClr val="000000"/>
                </a:solidFill>
                <a:latin typeface="Open Sans"/>
                <a:ea typeface="Open Sans"/>
                <a:cs typeface="Open Sans"/>
                <a:sym typeface="Open Sans"/>
              </a:rPr>
              <a:t>(8) process for </a:t>
            </a:r>
            <a:r>
              <a:rPr b="1" i="0" lang="en-US" sz="1700" u="none" cap="none" strike="noStrike">
                <a:solidFill>
                  <a:srgbClr val="000000"/>
                </a:solidFill>
                <a:latin typeface="Open Sans"/>
                <a:ea typeface="Open Sans"/>
                <a:cs typeface="Open Sans"/>
                <a:sym typeface="Open Sans"/>
              </a:rPr>
              <a:t>customer notification</a:t>
            </a:r>
            <a:r>
              <a:rPr b="0" i="0" lang="en-US" sz="1700" u="none" cap="none" strike="noStrike">
                <a:solidFill>
                  <a:srgbClr val="000000"/>
                </a:solidFill>
                <a:latin typeface="Open Sans"/>
                <a:ea typeface="Open Sans"/>
                <a:cs typeface="Open Sans"/>
                <a:sym typeface="Open Sans"/>
              </a:rPr>
              <a:t> if community solar facility is out of service;</a:t>
            </a:r>
            <a:endParaRPr b="0" i="0" sz="1700" u="none" cap="none" strike="noStrike">
              <a:solidFill>
                <a:srgbClr val="000000"/>
              </a:solidFill>
              <a:latin typeface="Open Sans"/>
              <a:ea typeface="Open Sans"/>
              <a:cs typeface="Open Sans"/>
              <a:sym typeface="Open Sans"/>
            </a:endParaRPr>
          </a:p>
          <a:p>
            <a:pPr indent="0" lvl="1" marL="571500" marR="0" rtl="0" algn="l">
              <a:lnSpc>
                <a:spcPct val="90000"/>
              </a:lnSpc>
              <a:spcBef>
                <a:spcPts val="500"/>
              </a:spcBef>
              <a:spcAft>
                <a:spcPts val="0"/>
              </a:spcAft>
              <a:buClr>
                <a:srgbClr val="000000"/>
              </a:buClr>
              <a:buSzPts val="2571"/>
              <a:buFont typeface="Arial"/>
              <a:buNone/>
            </a:pPr>
            <a:r>
              <a:rPr b="0" i="0" lang="en-US" sz="1700" u="none" cap="none" strike="noStrike">
                <a:solidFill>
                  <a:srgbClr val="000000"/>
                </a:solidFill>
                <a:latin typeface="Open Sans"/>
                <a:ea typeface="Open Sans"/>
                <a:cs typeface="Open Sans"/>
                <a:sym typeface="Open Sans"/>
              </a:rPr>
              <a:t>(9) </a:t>
            </a:r>
            <a:r>
              <a:rPr b="1" i="0" lang="en-US" sz="1700" u="none" cap="none" strike="noStrike">
                <a:solidFill>
                  <a:srgbClr val="000000"/>
                </a:solidFill>
                <a:latin typeface="Open Sans"/>
                <a:ea typeface="Open Sans"/>
                <a:cs typeface="Open Sans"/>
                <a:sym typeface="Open Sans"/>
              </a:rPr>
              <a:t>customer protections</a:t>
            </a:r>
            <a:r>
              <a:rPr b="0" i="0" lang="en-US" sz="1700" u="none" cap="none" strike="noStrike">
                <a:solidFill>
                  <a:srgbClr val="000000"/>
                </a:solidFill>
                <a:latin typeface="Open Sans"/>
                <a:ea typeface="Open Sans"/>
                <a:cs typeface="Open Sans"/>
                <a:sym typeface="Open Sans"/>
              </a:rPr>
              <a:t> provided;</a:t>
            </a:r>
            <a:endParaRPr b="0" i="0" sz="1700" u="none" cap="none" strike="noStrike">
              <a:solidFill>
                <a:srgbClr val="000000"/>
              </a:solidFill>
              <a:latin typeface="Open Sans"/>
              <a:ea typeface="Open Sans"/>
              <a:cs typeface="Open Sans"/>
              <a:sym typeface="Open Sans"/>
            </a:endParaRPr>
          </a:p>
          <a:p>
            <a:pPr indent="0" lvl="1" marL="571500" marR="0" rtl="0" algn="l">
              <a:lnSpc>
                <a:spcPct val="90000"/>
              </a:lnSpc>
              <a:spcBef>
                <a:spcPts val="500"/>
              </a:spcBef>
              <a:spcAft>
                <a:spcPts val="0"/>
              </a:spcAft>
              <a:buClr>
                <a:srgbClr val="000000"/>
              </a:buClr>
              <a:buSzPts val="2571"/>
              <a:buFont typeface="Arial"/>
              <a:buNone/>
            </a:pPr>
            <a:r>
              <a:rPr b="0" i="0" lang="en-US" sz="1700" u="none" cap="none" strike="noStrike">
                <a:solidFill>
                  <a:srgbClr val="000000"/>
                </a:solidFill>
                <a:latin typeface="Open Sans"/>
                <a:ea typeface="Open Sans"/>
                <a:cs typeface="Open Sans"/>
                <a:sym typeface="Open Sans"/>
              </a:rPr>
              <a:t>(10) </a:t>
            </a:r>
            <a:r>
              <a:rPr b="1" i="0" lang="en-US" sz="1700" u="none" cap="none" strike="noStrike">
                <a:solidFill>
                  <a:srgbClr val="000000"/>
                </a:solidFill>
                <a:latin typeface="Open Sans"/>
                <a:ea typeface="Open Sans"/>
                <a:cs typeface="Open Sans"/>
                <a:sym typeface="Open Sans"/>
              </a:rPr>
              <a:t>contact information</a:t>
            </a:r>
            <a:r>
              <a:rPr b="0" i="0" lang="en-US" sz="1700" u="none" cap="none" strike="noStrike">
                <a:solidFill>
                  <a:srgbClr val="000000"/>
                </a:solidFill>
                <a:latin typeface="Open Sans"/>
                <a:ea typeface="Open Sans"/>
                <a:cs typeface="Open Sans"/>
                <a:sym typeface="Open Sans"/>
              </a:rPr>
              <a:t> for questions and complaints; and</a:t>
            </a:r>
            <a:endParaRPr b="0" i="0" sz="1700" u="none" cap="none" strike="noStrike">
              <a:solidFill>
                <a:srgbClr val="000000"/>
              </a:solidFill>
              <a:latin typeface="Open Sans"/>
              <a:ea typeface="Open Sans"/>
              <a:cs typeface="Open Sans"/>
              <a:sym typeface="Open Sans"/>
            </a:endParaRPr>
          </a:p>
          <a:p>
            <a:pPr indent="0" lvl="1" marL="571500" marR="0" rtl="0" algn="l">
              <a:lnSpc>
                <a:spcPct val="90000"/>
              </a:lnSpc>
              <a:spcBef>
                <a:spcPts val="500"/>
              </a:spcBef>
              <a:spcAft>
                <a:spcPts val="0"/>
              </a:spcAft>
              <a:buClr>
                <a:srgbClr val="000000"/>
              </a:buClr>
              <a:buSzPts val="2571"/>
              <a:buFont typeface="Arial"/>
              <a:buNone/>
            </a:pPr>
            <a:r>
              <a:rPr b="0" i="0" lang="en-US" sz="1700" u="none" cap="none" strike="noStrike">
                <a:solidFill>
                  <a:srgbClr val="000000"/>
                </a:solidFill>
                <a:latin typeface="Open Sans"/>
                <a:ea typeface="Open Sans"/>
                <a:cs typeface="Open Sans"/>
                <a:sym typeface="Open Sans"/>
              </a:rPr>
              <a:t>(11) subscriber organization’s </a:t>
            </a:r>
            <a:r>
              <a:rPr b="1" i="0" lang="en-US" sz="1700" u="none" cap="none" strike="noStrike">
                <a:solidFill>
                  <a:srgbClr val="000000"/>
                </a:solidFill>
                <a:latin typeface="Open Sans"/>
                <a:ea typeface="Open Sans"/>
                <a:cs typeface="Open Sans"/>
                <a:sym typeface="Open Sans"/>
              </a:rPr>
              <a:t>commitment to notify </a:t>
            </a:r>
            <a:r>
              <a:rPr b="0" i="0" lang="en-US" sz="1700" u="none" cap="none" strike="noStrike">
                <a:solidFill>
                  <a:srgbClr val="000000"/>
                </a:solidFill>
                <a:latin typeface="Open Sans"/>
                <a:ea typeface="Open Sans"/>
                <a:cs typeface="Open Sans"/>
                <a:sym typeface="Open Sans"/>
              </a:rPr>
              <a:t>subscriber of changes that could impact her</a:t>
            </a:r>
            <a:endParaRPr b="0" i="0" sz="1700" u="none" cap="none" strike="noStrike">
              <a:solidFill>
                <a:srgbClr val="000000"/>
              </a:solidFill>
              <a:latin typeface="Open Sans"/>
              <a:ea typeface="Open Sans"/>
              <a:cs typeface="Open Sans"/>
              <a:sym typeface="Ope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g135699b2e9c_0_490"/>
          <p:cNvSpPr txBox="1"/>
          <p:nvPr>
            <p:ph idx="12" type="sldNum"/>
          </p:nvPr>
        </p:nvSpPr>
        <p:spPr>
          <a:xfrm>
            <a:off x="9347100" y="6274751"/>
            <a:ext cx="28449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fld id="{00000000-1234-1234-1234-123412341234}" type="slidenum">
              <a:rPr lang="en-US"/>
              <a:t>‹#›</a:t>
            </a:fld>
            <a:endParaRPr/>
          </a:p>
        </p:txBody>
      </p:sp>
      <p:sp>
        <p:nvSpPr>
          <p:cNvPr id="335" name="Google Shape;335;g135699b2e9c_0_490"/>
          <p:cNvSpPr txBox="1"/>
          <p:nvPr/>
        </p:nvSpPr>
        <p:spPr>
          <a:xfrm>
            <a:off x="593000" y="582675"/>
            <a:ext cx="10344900" cy="1256700"/>
          </a:xfrm>
          <a:prstGeom prst="rect">
            <a:avLst/>
          </a:prstGeom>
          <a:noFill/>
          <a:ln>
            <a:noFill/>
          </a:ln>
        </p:spPr>
        <p:txBody>
          <a:bodyPr anchorCtr="0" anchor="ctr" bIns="45700" lIns="0" spcFirstLastPara="1" rIns="91425" wrap="square" tIns="45700">
            <a:noAutofit/>
          </a:bodyPr>
          <a:lstStyle/>
          <a:p>
            <a:pPr indent="0" lvl="0" marL="0" marR="0" rtl="0" algn="l">
              <a:lnSpc>
                <a:spcPct val="90000"/>
              </a:lnSpc>
              <a:spcBef>
                <a:spcPts val="0"/>
              </a:spcBef>
              <a:spcAft>
                <a:spcPts val="0"/>
              </a:spcAft>
              <a:buClr>
                <a:srgbClr val="000000"/>
              </a:buClr>
              <a:buSzPts val="3600"/>
              <a:buFont typeface="Arial"/>
              <a:buNone/>
            </a:pPr>
            <a:r>
              <a:rPr b="1" i="0" lang="en-US" sz="3600" u="none" cap="none" strike="noStrike">
                <a:solidFill>
                  <a:srgbClr val="2F5496"/>
                </a:solidFill>
                <a:latin typeface="Open Sans"/>
                <a:ea typeface="Open Sans"/>
                <a:cs typeface="Open Sans"/>
                <a:sym typeface="Open Sans"/>
              </a:rPr>
              <a:t>Low-Income Participation </a:t>
            </a:r>
            <a:r>
              <a:rPr b="0" i="0" lang="en-US" sz="3600" u="none" cap="none" strike="noStrike">
                <a:solidFill>
                  <a:srgbClr val="26547C"/>
                </a:solidFill>
                <a:latin typeface="Open Sans"/>
                <a:ea typeface="Open Sans"/>
                <a:cs typeface="Open Sans"/>
                <a:sym typeface="Open Sans"/>
              </a:rPr>
              <a:t> </a:t>
            </a:r>
            <a:endParaRPr b="0" i="0" sz="3600" u="none" cap="none" strike="noStrike">
              <a:solidFill>
                <a:srgbClr val="26547C"/>
              </a:solidFill>
              <a:latin typeface="Open Sans"/>
              <a:ea typeface="Open Sans"/>
              <a:cs typeface="Open Sans"/>
              <a:sym typeface="Open Sans"/>
            </a:endParaRPr>
          </a:p>
        </p:txBody>
      </p:sp>
      <p:sp>
        <p:nvSpPr>
          <p:cNvPr id="336" name="Google Shape;336;g135699b2e9c_0_490"/>
          <p:cNvSpPr txBox="1"/>
          <p:nvPr>
            <p:ph idx="1" type="body"/>
          </p:nvPr>
        </p:nvSpPr>
        <p:spPr>
          <a:xfrm>
            <a:off x="593000" y="1447491"/>
            <a:ext cx="10761000" cy="45597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600"/>
              <a:buFont typeface="Arial"/>
              <a:buNone/>
            </a:pPr>
            <a:r>
              <a:t/>
            </a:r>
            <a:endParaRPr b="0" i="0" sz="3600" u="none" cap="none" strike="noStrike">
              <a:solidFill>
                <a:srgbClr val="2F5496"/>
              </a:solidFill>
              <a:latin typeface="Open Sans"/>
              <a:ea typeface="Open Sans"/>
              <a:cs typeface="Open Sans"/>
              <a:sym typeface="Open Sans"/>
            </a:endParaRPr>
          </a:p>
          <a:p>
            <a:pPr indent="-203200" lvl="0" marL="228600" marR="0" rtl="0" algn="l">
              <a:lnSpc>
                <a:spcPct val="90000"/>
              </a:lnSpc>
              <a:spcBef>
                <a:spcPts val="1600"/>
              </a:spcBef>
              <a:spcAft>
                <a:spcPts val="0"/>
              </a:spcAft>
              <a:buClr>
                <a:schemeClr val="dk1"/>
              </a:buClr>
              <a:buSzPts val="2000"/>
              <a:buFont typeface="Open Sans"/>
              <a:buChar char="•"/>
            </a:pPr>
            <a:r>
              <a:rPr b="1" i="0" lang="en-US" sz="2000" u="none" cap="none" strike="noStrike">
                <a:solidFill>
                  <a:srgbClr val="000000"/>
                </a:solidFill>
                <a:latin typeface="Open Sans"/>
                <a:ea typeface="Open Sans"/>
                <a:cs typeface="Open Sans"/>
                <a:sym typeface="Open Sans"/>
              </a:rPr>
              <a:t>30% of each project capacity </a:t>
            </a:r>
            <a:r>
              <a:rPr b="0" i="0" lang="en-US" sz="2000" u="none" cap="none" strike="noStrike">
                <a:solidFill>
                  <a:srgbClr val="000000"/>
                </a:solidFill>
                <a:latin typeface="Open Sans"/>
                <a:ea typeface="Open Sans"/>
                <a:cs typeface="Open Sans"/>
                <a:sym typeface="Open Sans"/>
              </a:rPr>
              <a:t>reserved for LI customers and LI service organizations</a:t>
            </a:r>
            <a:endParaRPr b="0" i="0" sz="2000" u="none" cap="none" strike="noStrike">
              <a:solidFill>
                <a:srgbClr val="000000"/>
              </a:solidFill>
              <a:latin typeface="Open Sans"/>
              <a:ea typeface="Open Sans"/>
              <a:cs typeface="Open Sans"/>
              <a:sym typeface="Open Sans"/>
            </a:endParaRPr>
          </a:p>
          <a:p>
            <a:pPr indent="0" lvl="0" marL="457200" marR="0" rtl="0" algn="l">
              <a:lnSpc>
                <a:spcPct val="90000"/>
              </a:lnSpc>
              <a:spcBef>
                <a:spcPts val="0"/>
              </a:spcBef>
              <a:spcAft>
                <a:spcPts val="0"/>
              </a:spcAft>
              <a:buClr>
                <a:srgbClr val="000000"/>
              </a:buClr>
              <a:buSzPts val="2000"/>
              <a:buFont typeface="Arial"/>
              <a:buNone/>
            </a:pPr>
            <a:r>
              <a:t/>
            </a:r>
            <a:endParaRPr b="0" i="0" sz="2000" u="none" cap="none" strike="noStrike">
              <a:solidFill>
                <a:srgbClr val="000000"/>
              </a:solidFill>
              <a:latin typeface="Open Sans"/>
              <a:ea typeface="Open Sans"/>
              <a:cs typeface="Open Sans"/>
              <a:sym typeface="Open Sans"/>
            </a:endParaRPr>
          </a:p>
          <a:p>
            <a:pPr indent="-203200" lvl="0" marL="228600" marR="0" rtl="0" algn="l">
              <a:lnSpc>
                <a:spcPct val="90000"/>
              </a:lnSpc>
              <a:spcBef>
                <a:spcPts val="0"/>
              </a:spcBef>
              <a:spcAft>
                <a:spcPts val="0"/>
              </a:spcAft>
              <a:buClr>
                <a:schemeClr val="dk1"/>
              </a:buClr>
              <a:buSzPts val="2000"/>
              <a:buFont typeface="Open Sans"/>
              <a:buChar char="•"/>
            </a:pPr>
            <a:r>
              <a:rPr b="1" i="0" lang="en-US" sz="2000" u="none" cap="none" strike="noStrike">
                <a:solidFill>
                  <a:srgbClr val="000000"/>
                </a:solidFill>
                <a:latin typeface="Open Sans"/>
                <a:ea typeface="Open Sans"/>
                <a:cs typeface="Open Sans"/>
                <a:sym typeface="Open Sans"/>
              </a:rPr>
              <a:t>“Low-income customer” </a:t>
            </a:r>
            <a:r>
              <a:rPr b="0" i="0" lang="en-US" sz="2000" u="none" cap="none" strike="noStrike">
                <a:solidFill>
                  <a:srgbClr val="000000"/>
                </a:solidFill>
                <a:latin typeface="Open Sans"/>
                <a:ea typeface="Open Sans"/>
                <a:cs typeface="Open Sans"/>
                <a:sym typeface="Open Sans"/>
              </a:rPr>
              <a:t>means a residential customer of a qualifying utility with an annual household income </a:t>
            </a:r>
            <a:r>
              <a:rPr b="1" i="0" lang="en-US" sz="2000" u="none" cap="none" strike="noStrike">
                <a:solidFill>
                  <a:srgbClr val="000000"/>
                </a:solidFill>
                <a:latin typeface="Open Sans"/>
                <a:ea typeface="Open Sans"/>
                <a:cs typeface="Open Sans"/>
                <a:sym typeface="Open Sans"/>
              </a:rPr>
              <a:t>at or below 80% of the area median income level </a:t>
            </a:r>
            <a:r>
              <a:rPr b="0" i="0" lang="en-US" sz="2000" u="none" cap="none" strike="noStrike">
                <a:solidFill>
                  <a:srgbClr val="000000"/>
                </a:solidFill>
                <a:latin typeface="Open Sans"/>
                <a:ea typeface="Open Sans"/>
                <a:cs typeface="Open Sans"/>
                <a:sym typeface="Open Sans"/>
              </a:rPr>
              <a:t>as published by the US department of health and human services</a:t>
            </a:r>
            <a:endParaRPr b="0" i="0" sz="2000" u="none" cap="none" strike="noStrike">
              <a:solidFill>
                <a:srgbClr val="000000"/>
              </a:solidFill>
              <a:latin typeface="Open Sans"/>
              <a:ea typeface="Open Sans"/>
              <a:cs typeface="Open Sans"/>
              <a:sym typeface="Open Sans"/>
            </a:endParaRPr>
          </a:p>
          <a:p>
            <a:pPr indent="-355600" lvl="1" marL="914400" marR="0" rtl="0" algn="l">
              <a:lnSpc>
                <a:spcPct val="90000"/>
              </a:lnSpc>
              <a:spcBef>
                <a:spcPts val="0"/>
              </a:spcBef>
              <a:spcAft>
                <a:spcPts val="0"/>
              </a:spcAft>
              <a:buClr>
                <a:srgbClr val="000000"/>
              </a:buClr>
              <a:buSzPts val="2000"/>
              <a:buFont typeface="Open Sans"/>
              <a:buChar char="○"/>
            </a:pPr>
            <a:r>
              <a:rPr b="0" i="0" lang="en-US" sz="2000" u="none" cap="none" strike="noStrike">
                <a:solidFill>
                  <a:srgbClr val="000000"/>
                </a:solidFill>
                <a:latin typeface="Open Sans"/>
                <a:ea typeface="Open Sans"/>
                <a:cs typeface="Open Sans"/>
                <a:sym typeface="Open Sans"/>
              </a:rPr>
              <a:t>or participating in an </a:t>
            </a:r>
            <a:r>
              <a:rPr b="1" i="0" lang="en-US" sz="2000" u="none" cap="none" strike="noStrike">
                <a:solidFill>
                  <a:srgbClr val="000000"/>
                </a:solidFill>
                <a:latin typeface="Open Sans"/>
                <a:ea typeface="Open Sans"/>
                <a:cs typeface="Open Sans"/>
                <a:sym typeface="Open Sans"/>
              </a:rPr>
              <a:t>approved low-income program</a:t>
            </a:r>
            <a:endParaRPr b="1" i="0" sz="2000" u="none" cap="none" strike="noStrike">
              <a:solidFill>
                <a:srgbClr val="000000"/>
              </a:solidFill>
              <a:latin typeface="Open Sans"/>
              <a:ea typeface="Open Sans"/>
              <a:cs typeface="Open Sans"/>
              <a:sym typeface="Open Sans"/>
            </a:endParaRPr>
          </a:p>
          <a:p>
            <a:pPr indent="-355600" lvl="1" marL="914400" marR="0" rtl="0" algn="l">
              <a:lnSpc>
                <a:spcPct val="90000"/>
              </a:lnSpc>
              <a:spcBef>
                <a:spcPts val="0"/>
              </a:spcBef>
              <a:spcAft>
                <a:spcPts val="0"/>
              </a:spcAft>
              <a:buClr>
                <a:srgbClr val="000000"/>
              </a:buClr>
              <a:buSzPts val="2000"/>
              <a:buFont typeface="Open Sans"/>
              <a:buChar char="○"/>
            </a:pPr>
            <a:r>
              <a:rPr b="0" i="0" lang="en-US" sz="2000" u="none" cap="none" strike="noStrike">
                <a:solidFill>
                  <a:srgbClr val="000000"/>
                </a:solidFill>
                <a:latin typeface="Open Sans"/>
                <a:ea typeface="Open Sans"/>
                <a:cs typeface="Open Sans"/>
                <a:sym typeface="Open Sans"/>
              </a:rPr>
              <a:t>or as </a:t>
            </a:r>
            <a:r>
              <a:rPr b="1" i="0" lang="en-US" sz="2000" u="none" cap="none" strike="noStrike">
                <a:solidFill>
                  <a:srgbClr val="000000"/>
                </a:solidFill>
                <a:latin typeface="Open Sans"/>
                <a:ea typeface="Open Sans"/>
                <a:cs typeface="Open Sans"/>
                <a:sym typeface="Open Sans"/>
              </a:rPr>
              <a:t>defined by the commission</a:t>
            </a:r>
            <a:endParaRPr b="1" i="0" sz="2000" u="none" cap="none" strike="noStrike">
              <a:solidFill>
                <a:srgbClr val="000000"/>
              </a:solidFill>
              <a:latin typeface="Open Sans"/>
              <a:ea typeface="Open Sans"/>
              <a:cs typeface="Open Sans"/>
              <a:sym typeface="Open Sans"/>
            </a:endParaRPr>
          </a:p>
          <a:p>
            <a:pPr indent="-203200" lvl="0" marL="228600" marR="0" rtl="0" algn="l">
              <a:lnSpc>
                <a:spcPct val="90000"/>
              </a:lnSpc>
              <a:spcBef>
                <a:spcPts val="1600"/>
              </a:spcBef>
              <a:spcAft>
                <a:spcPts val="0"/>
              </a:spcAft>
              <a:buClr>
                <a:schemeClr val="dk1"/>
              </a:buClr>
              <a:buSzPts val="2000"/>
              <a:buFont typeface="Open Sans"/>
              <a:buChar char="•"/>
            </a:pPr>
            <a:r>
              <a:rPr b="1" i="0" lang="en-US" sz="2000" u="none" cap="none" strike="noStrike">
                <a:solidFill>
                  <a:srgbClr val="000000"/>
                </a:solidFill>
                <a:latin typeface="Open Sans"/>
                <a:ea typeface="Open Sans"/>
                <a:cs typeface="Open Sans"/>
                <a:sym typeface="Open Sans"/>
              </a:rPr>
              <a:t>"low-income service organization"</a:t>
            </a:r>
            <a:r>
              <a:rPr b="0" i="0" lang="en-US" sz="2000" u="none" cap="none" strike="noStrike">
                <a:solidFill>
                  <a:srgbClr val="000000"/>
                </a:solidFill>
                <a:latin typeface="Open Sans"/>
                <a:ea typeface="Open Sans"/>
                <a:cs typeface="Open Sans"/>
                <a:sym typeface="Open Sans"/>
              </a:rPr>
              <a:t> means an organization that </a:t>
            </a:r>
            <a:r>
              <a:rPr b="1" i="0" lang="en-US" sz="2000" u="none" cap="none" strike="noStrike">
                <a:solidFill>
                  <a:srgbClr val="000000"/>
                </a:solidFill>
                <a:latin typeface="Open Sans"/>
                <a:ea typeface="Open Sans"/>
                <a:cs typeface="Open Sans"/>
                <a:sym typeface="Open Sans"/>
              </a:rPr>
              <a:t>provides services, assistance or housing to low-income customers</a:t>
            </a:r>
            <a:r>
              <a:rPr b="0" i="0" lang="en-US" sz="2000" u="none" cap="none" strike="noStrike">
                <a:solidFill>
                  <a:srgbClr val="000000"/>
                </a:solidFill>
                <a:latin typeface="Open Sans"/>
                <a:ea typeface="Open Sans"/>
                <a:cs typeface="Open Sans"/>
                <a:sym typeface="Open Sans"/>
              </a:rPr>
              <a:t> and may include a local or central tribal government, a chapter house or a tribally designated housing entity</a:t>
            </a:r>
            <a:endParaRPr b="0" i="0" sz="2000" u="none" cap="none" strike="noStrike">
              <a:solidFill>
                <a:srgbClr val="000000"/>
              </a:solidFill>
              <a:latin typeface="Open Sans"/>
              <a:ea typeface="Open Sans"/>
              <a:cs typeface="Open Sans"/>
              <a:sym typeface="Open Sans"/>
            </a:endParaRPr>
          </a:p>
          <a:p>
            <a:pPr indent="0" lvl="0" marL="0" marR="0" rtl="0" algn="l">
              <a:lnSpc>
                <a:spcPct val="90000"/>
              </a:lnSpc>
              <a:spcBef>
                <a:spcPts val="160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a:p>
            <a:pPr indent="-76200" lvl="0" marL="228600" marR="0" rtl="0" algn="l">
              <a:lnSpc>
                <a:spcPct val="90000"/>
              </a:lnSpc>
              <a:spcBef>
                <a:spcPts val="1600"/>
              </a:spcBef>
              <a:spcAft>
                <a:spcPts val="0"/>
              </a:spcAft>
              <a:buClr>
                <a:schemeClr val="dk1"/>
              </a:buClr>
              <a:buSzPts val="2400"/>
              <a:buFont typeface="Arial"/>
              <a:buNone/>
            </a:pPr>
            <a:r>
              <a:t/>
            </a:r>
            <a:endParaRPr b="0" i="0" sz="2400" u="none" cap="none" strike="noStrike">
              <a:solidFill>
                <a:srgbClr val="000000"/>
              </a:solidFill>
              <a:latin typeface="Open Sans"/>
              <a:ea typeface="Open Sans"/>
              <a:cs typeface="Open Sans"/>
              <a:sym typeface="Open Sans"/>
            </a:endParaRPr>
          </a:p>
          <a:p>
            <a:pPr indent="-76200" lvl="0" marL="228600" marR="0" rtl="0" algn="l">
              <a:lnSpc>
                <a:spcPct val="90000"/>
              </a:lnSpc>
              <a:spcBef>
                <a:spcPts val="1600"/>
              </a:spcBef>
              <a:spcAft>
                <a:spcPts val="0"/>
              </a:spcAft>
              <a:buClr>
                <a:schemeClr val="dk1"/>
              </a:buClr>
              <a:buSzPts val="2400"/>
              <a:buFont typeface="Arial"/>
              <a:buNone/>
            </a:pPr>
            <a:r>
              <a:t/>
            </a:r>
            <a:endParaRPr b="0" i="0" sz="2400" u="none" cap="none" strike="noStrike">
              <a:solidFill>
                <a:srgbClr val="000000"/>
              </a:solidFill>
              <a:latin typeface="Open Sans"/>
              <a:ea typeface="Open Sans"/>
              <a:cs typeface="Open Sans"/>
              <a:sym typeface="Open Sans"/>
            </a:endParaRPr>
          </a:p>
          <a:p>
            <a:pPr indent="-101600" lvl="0" marL="228600" marR="0" rtl="0" algn="l">
              <a:lnSpc>
                <a:spcPct val="90000"/>
              </a:lnSpc>
              <a:spcBef>
                <a:spcPts val="1600"/>
              </a:spcBef>
              <a:spcAft>
                <a:spcPts val="0"/>
              </a:spcAft>
              <a:buClr>
                <a:schemeClr val="dk1"/>
              </a:buClr>
              <a:buSzPts val="2000"/>
              <a:buFont typeface="Arial"/>
              <a:buNone/>
            </a:pPr>
            <a:r>
              <a:t/>
            </a:r>
            <a:endParaRPr b="1" i="1" sz="2000" u="none" cap="none" strike="noStrike">
              <a:solidFill>
                <a:srgbClr val="000000"/>
              </a:solidFill>
              <a:latin typeface="Open Sans"/>
              <a:ea typeface="Open Sans"/>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g135699b2e9c_0_504"/>
          <p:cNvSpPr txBox="1"/>
          <p:nvPr>
            <p:ph idx="12" type="sldNum"/>
          </p:nvPr>
        </p:nvSpPr>
        <p:spPr>
          <a:xfrm>
            <a:off x="9347100" y="6274751"/>
            <a:ext cx="28449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800"/>
              <a:buFont typeface="Arial"/>
              <a:buNone/>
            </a:pPr>
            <a:fld id="{00000000-1234-1234-1234-123412341234}" type="slidenum">
              <a:rPr lang="en-US"/>
              <a:t>‹#›</a:t>
            </a:fld>
            <a:endParaRPr/>
          </a:p>
        </p:txBody>
      </p:sp>
      <p:sp>
        <p:nvSpPr>
          <p:cNvPr id="343" name="Google Shape;343;g135699b2e9c_0_504"/>
          <p:cNvSpPr txBox="1"/>
          <p:nvPr/>
        </p:nvSpPr>
        <p:spPr>
          <a:xfrm>
            <a:off x="763700" y="556549"/>
            <a:ext cx="10344900" cy="1256700"/>
          </a:xfrm>
          <a:prstGeom prst="rect">
            <a:avLst/>
          </a:prstGeom>
          <a:noFill/>
          <a:ln>
            <a:noFill/>
          </a:ln>
        </p:spPr>
        <p:txBody>
          <a:bodyPr anchorCtr="0" anchor="ctr" bIns="45700" lIns="0" spcFirstLastPara="1" rIns="91425" wrap="square" tIns="45700">
            <a:noAutofit/>
          </a:bodyPr>
          <a:lstStyle/>
          <a:p>
            <a:pPr indent="0" lvl="0" marL="0" marR="0" rtl="0" algn="l">
              <a:lnSpc>
                <a:spcPct val="90000"/>
              </a:lnSpc>
              <a:spcBef>
                <a:spcPts val="0"/>
              </a:spcBef>
              <a:spcAft>
                <a:spcPts val="0"/>
              </a:spcAft>
              <a:buClr>
                <a:srgbClr val="000000"/>
              </a:buClr>
              <a:buSzPts val="3600"/>
              <a:buFont typeface="Arial"/>
              <a:buNone/>
            </a:pPr>
            <a:r>
              <a:rPr b="1" i="0" lang="en-US" sz="3600" u="none" cap="none" strike="noStrike">
                <a:solidFill>
                  <a:srgbClr val="2F5496"/>
                </a:solidFill>
                <a:latin typeface="Open Sans"/>
                <a:ea typeface="Open Sans"/>
                <a:cs typeface="Open Sans"/>
                <a:sym typeface="Open Sans"/>
                <a:extLst>
                  <a:ext uri="http://customooxmlschemas.google.com/">
                    <go:slidesCustomData xmlns:go="http://customooxmlschemas.google.com/" textRoundtripDataId="2"/>
                  </a:ext>
                </a:extLst>
              </a:rPr>
              <a:t>Low-income qualification</a:t>
            </a:r>
            <a:endParaRPr b="0" i="0" sz="3600" u="none" cap="none" strike="noStrike">
              <a:solidFill>
                <a:srgbClr val="26547C"/>
              </a:solidFill>
              <a:latin typeface="Open Sans"/>
              <a:ea typeface="Open Sans"/>
              <a:cs typeface="Open Sans"/>
              <a:sym typeface="Open Sans"/>
            </a:endParaRPr>
          </a:p>
        </p:txBody>
      </p:sp>
      <p:sp>
        <p:nvSpPr>
          <p:cNvPr id="344" name="Google Shape;344;g135699b2e9c_0_504"/>
          <p:cNvSpPr txBox="1"/>
          <p:nvPr>
            <p:ph idx="1" type="body"/>
          </p:nvPr>
        </p:nvSpPr>
        <p:spPr>
          <a:xfrm>
            <a:off x="593000" y="1554875"/>
            <a:ext cx="10515600" cy="4637400"/>
          </a:xfrm>
          <a:prstGeom prst="rect">
            <a:avLst/>
          </a:prstGeom>
          <a:noFill/>
          <a:ln>
            <a:noFill/>
          </a:ln>
        </p:spPr>
        <p:txBody>
          <a:bodyPr anchorCtr="0" anchor="t" bIns="45700" lIns="91425" spcFirstLastPara="1" rIns="91425" wrap="square" tIns="45700">
            <a:normAutofit lnSpcReduction="20000"/>
          </a:bodyPr>
          <a:lstStyle/>
          <a:p>
            <a:pPr indent="0" lvl="0" marL="114300" marR="0" rtl="0" algn="l">
              <a:lnSpc>
                <a:spcPct val="90000"/>
              </a:lnSpc>
              <a:spcBef>
                <a:spcPts val="1000"/>
              </a:spcBef>
              <a:spcAft>
                <a:spcPts val="0"/>
              </a:spcAft>
              <a:buClr>
                <a:srgbClr val="000000"/>
              </a:buClr>
              <a:buSzPts val="2118"/>
              <a:buFont typeface="Arial"/>
              <a:buNone/>
            </a:pPr>
            <a:r>
              <a:t/>
            </a:r>
            <a:endParaRPr b="0" i="0" sz="2000" u="none" cap="none" strike="noStrike">
              <a:solidFill>
                <a:srgbClr val="000000"/>
              </a:solidFill>
              <a:latin typeface="Open Sans"/>
              <a:ea typeface="Open Sans"/>
              <a:cs typeface="Open Sans"/>
              <a:sym typeface="Open Sans"/>
            </a:endParaRPr>
          </a:p>
          <a:p>
            <a:pPr indent="0" lvl="0" marL="114300" marR="0" rtl="0" algn="l">
              <a:lnSpc>
                <a:spcPct val="90000"/>
              </a:lnSpc>
              <a:spcBef>
                <a:spcPts val="1000"/>
              </a:spcBef>
              <a:spcAft>
                <a:spcPts val="0"/>
              </a:spcAft>
              <a:buClr>
                <a:srgbClr val="000000"/>
              </a:buClr>
              <a:buSzPts val="2118"/>
              <a:buFont typeface="Arial"/>
              <a:buNone/>
            </a:pPr>
            <a:r>
              <a:rPr b="1" i="0" lang="en-US" sz="2000" u="none" cap="none" strike="noStrike">
                <a:solidFill>
                  <a:srgbClr val="000000"/>
                </a:solidFill>
                <a:latin typeface="Open Sans"/>
                <a:ea typeface="Open Sans"/>
                <a:cs typeface="Open Sans"/>
                <a:sym typeface="Open Sans"/>
              </a:rPr>
              <a:t>Automatic qualification:</a:t>
            </a:r>
            <a:endParaRPr b="1" i="0" sz="2000" u="none" cap="none" strike="noStrike">
              <a:solidFill>
                <a:srgbClr val="000000"/>
              </a:solidFill>
              <a:latin typeface="Open Sans"/>
              <a:ea typeface="Open Sans"/>
              <a:cs typeface="Open Sans"/>
              <a:sym typeface="Open Sans"/>
            </a:endParaRPr>
          </a:p>
          <a:p>
            <a:pPr indent="-285750" lvl="1" marL="857250" marR="0" rtl="0" algn="l">
              <a:lnSpc>
                <a:spcPct val="90000"/>
              </a:lnSpc>
              <a:spcBef>
                <a:spcPts val="500"/>
              </a:spcBef>
              <a:spcAft>
                <a:spcPts val="0"/>
              </a:spcAft>
              <a:buClr>
                <a:srgbClr val="000000"/>
              </a:buClr>
              <a:buSzPts val="2118"/>
              <a:buFont typeface="Arial"/>
              <a:buChar char="•"/>
            </a:pPr>
            <a:r>
              <a:rPr b="1" i="0" lang="en-US" sz="2000" u="none" cap="none" strike="noStrike">
                <a:solidFill>
                  <a:srgbClr val="000000"/>
                </a:solidFill>
                <a:latin typeface="Open Sans"/>
                <a:ea typeface="Open Sans"/>
                <a:cs typeface="Open Sans"/>
                <a:sym typeface="Open Sans"/>
              </a:rPr>
              <a:t>Medicaid</a:t>
            </a:r>
            <a:r>
              <a:rPr b="0" i="0" lang="en-US" sz="2000" u="none" cap="none" strike="noStrike">
                <a:solidFill>
                  <a:srgbClr val="000000"/>
                </a:solidFill>
                <a:latin typeface="Open Sans"/>
                <a:ea typeface="Open Sans"/>
                <a:cs typeface="Open Sans"/>
                <a:sym typeface="Open Sans"/>
              </a:rPr>
              <a:t>; </a:t>
            </a:r>
            <a:r>
              <a:rPr b="0" i="1" lang="en-US" sz="2000" u="none" cap="none" strike="noStrike">
                <a:solidFill>
                  <a:srgbClr val="000000"/>
                </a:solidFill>
                <a:latin typeface="Open Sans"/>
                <a:ea typeface="Open Sans"/>
                <a:cs typeface="Open Sans"/>
                <a:sym typeface="Open Sans"/>
              </a:rPr>
              <a:t>(133% of Federal Poverty Level, FPL)</a:t>
            </a:r>
            <a:endParaRPr b="0" i="1" sz="2000" u="none" cap="none" strike="noStrike">
              <a:solidFill>
                <a:srgbClr val="000000"/>
              </a:solidFill>
              <a:latin typeface="Open Sans"/>
              <a:ea typeface="Open Sans"/>
              <a:cs typeface="Open Sans"/>
              <a:sym typeface="Open Sans"/>
            </a:endParaRPr>
          </a:p>
          <a:p>
            <a:pPr indent="-285750" lvl="1" marL="857250" marR="0" rtl="0" algn="l">
              <a:lnSpc>
                <a:spcPct val="90000"/>
              </a:lnSpc>
              <a:spcBef>
                <a:spcPts val="500"/>
              </a:spcBef>
              <a:spcAft>
                <a:spcPts val="0"/>
              </a:spcAft>
              <a:buClr>
                <a:srgbClr val="000000"/>
              </a:buClr>
              <a:buSzPts val="2118"/>
              <a:buFont typeface="Arial"/>
              <a:buChar char="•"/>
            </a:pPr>
            <a:r>
              <a:rPr b="0" i="0" lang="en-US" sz="2000" u="none" cap="none" strike="noStrike">
                <a:solidFill>
                  <a:srgbClr val="000000"/>
                </a:solidFill>
                <a:latin typeface="Open Sans"/>
                <a:ea typeface="Open Sans"/>
                <a:cs typeface="Open Sans"/>
                <a:sym typeface="Open Sans"/>
              </a:rPr>
              <a:t>Supplemental Nutrition Assistance Program </a:t>
            </a:r>
            <a:r>
              <a:rPr b="1" i="0" lang="en-US" sz="2000" u="none" cap="none" strike="noStrike">
                <a:solidFill>
                  <a:srgbClr val="000000"/>
                </a:solidFill>
                <a:latin typeface="Open Sans"/>
                <a:ea typeface="Open Sans"/>
                <a:cs typeface="Open Sans"/>
                <a:sym typeface="Open Sans"/>
              </a:rPr>
              <a:t>(SNAP)</a:t>
            </a:r>
            <a:r>
              <a:rPr lang="en-US" sz="2000">
                <a:latin typeface="Open Sans"/>
                <a:ea typeface="Open Sans"/>
                <a:cs typeface="Open Sans"/>
                <a:sym typeface="Open Sans"/>
              </a:rPr>
              <a:t> </a:t>
            </a:r>
            <a:r>
              <a:rPr b="0" i="1" lang="en-US" sz="2000" u="none" cap="none" strike="noStrike">
                <a:solidFill>
                  <a:srgbClr val="000000"/>
                </a:solidFill>
                <a:latin typeface="Open Sans"/>
                <a:ea typeface="Open Sans"/>
                <a:cs typeface="Open Sans"/>
                <a:sym typeface="Open Sans"/>
              </a:rPr>
              <a:t>(130% of FPL)</a:t>
            </a:r>
            <a:endParaRPr b="0" i="0" sz="2000" u="none" cap="none" strike="noStrike">
              <a:solidFill>
                <a:srgbClr val="000000"/>
              </a:solidFill>
              <a:latin typeface="Open Sans"/>
              <a:ea typeface="Open Sans"/>
              <a:cs typeface="Open Sans"/>
              <a:sym typeface="Open Sans"/>
            </a:endParaRPr>
          </a:p>
          <a:p>
            <a:pPr indent="-285750" lvl="1" marL="857250" marR="0" rtl="0" algn="l">
              <a:lnSpc>
                <a:spcPct val="90000"/>
              </a:lnSpc>
              <a:spcBef>
                <a:spcPts val="500"/>
              </a:spcBef>
              <a:spcAft>
                <a:spcPts val="0"/>
              </a:spcAft>
              <a:buClr>
                <a:srgbClr val="000000"/>
              </a:buClr>
              <a:buSzPts val="2118"/>
              <a:buFont typeface="Arial"/>
              <a:buChar char="•"/>
            </a:pPr>
            <a:r>
              <a:rPr b="0" i="0" lang="en-US" sz="2000" u="none" cap="none" strike="noStrike">
                <a:solidFill>
                  <a:srgbClr val="000000"/>
                </a:solidFill>
                <a:latin typeface="Open Sans"/>
                <a:ea typeface="Open Sans"/>
                <a:cs typeface="Open Sans"/>
                <a:sym typeface="Open Sans"/>
              </a:rPr>
              <a:t>Low-Income Home Energy Assistance Program </a:t>
            </a:r>
            <a:r>
              <a:rPr b="1" i="0" lang="en-US" sz="2000" u="none" cap="none" strike="noStrike">
                <a:solidFill>
                  <a:srgbClr val="000000"/>
                </a:solidFill>
                <a:latin typeface="Open Sans"/>
                <a:ea typeface="Open Sans"/>
                <a:cs typeface="Open Sans"/>
                <a:sym typeface="Open Sans"/>
              </a:rPr>
              <a:t>(LIHEAP) </a:t>
            </a:r>
            <a:r>
              <a:rPr b="0" i="1" lang="en-US" sz="2000" u="none" cap="none" strike="noStrike">
                <a:solidFill>
                  <a:srgbClr val="000000"/>
                </a:solidFill>
                <a:latin typeface="Open Sans"/>
                <a:ea typeface="Open Sans"/>
                <a:cs typeface="Open Sans"/>
                <a:sym typeface="Open Sans"/>
              </a:rPr>
              <a:t>(150% of FPL)</a:t>
            </a:r>
            <a:endParaRPr b="0" i="0" sz="2000" u="none" cap="none" strike="noStrike">
              <a:solidFill>
                <a:srgbClr val="000000"/>
              </a:solidFill>
              <a:latin typeface="Open Sans"/>
              <a:ea typeface="Open Sans"/>
              <a:cs typeface="Open Sans"/>
              <a:sym typeface="Open Sans"/>
            </a:endParaRPr>
          </a:p>
          <a:p>
            <a:pPr indent="-285750" lvl="1" marL="857250" marR="0" rtl="0" algn="l">
              <a:lnSpc>
                <a:spcPct val="90000"/>
              </a:lnSpc>
              <a:spcBef>
                <a:spcPts val="500"/>
              </a:spcBef>
              <a:spcAft>
                <a:spcPts val="0"/>
              </a:spcAft>
              <a:buClr>
                <a:srgbClr val="000000"/>
              </a:buClr>
              <a:buSzPts val="2118"/>
              <a:buFont typeface="Arial"/>
              <a:buChar char="•"/>
            </a:pPr>
            <a:r>
              <a:rPr b="1" i="0" lang="en-US" sz="2000" u="none" cap="none" strike="noStrike">
                <a:solidFill>
                  <a:srgbClr val="000000"/>
                </a:solidFill>
                <a:latin typeface="Open Sans"/>
                <a:ea typeface="Open Sans"/>
                <a:cs typeface="Open Sans"/>
                <a:sym typeface="Open Sans"/>
              </a:rPr>
              <a:t>First-time homeowner programs </a:t>
            </a:r>
            <a:r>
              <a:rPr b="0" i="0" lang="en-US" sz="2000" u="none" cap="none" strike="noStrike">
                <a:solidFill>
                  <a:srgbClr val="000000"/>
                </a:solidFill>
                <a:latin typeface="Open Sans"/>
                <a:ea typeface="Open Sans"/>
                <a:cs typeface="Open Sans"/>
                <a:sym typeface="Open Sans"/>
              </a:rPr>
              <a:t>and </a:t>
            </a:r>
            <a:r>
              <a:rPr b="1" i="0" lang="en-US" sz="2000" u="none" cap="none" strike="noStrike">
                <a:solidFill>
                  <a:srgbClr val="000000"/>
                </a:solidFill>
                <a:latin typeface="Open Sans"/>
                <a:ea typeface="Open Sans"/>
                <a:cs typeface="Open Sans"/>
                <a:sym typeface="Open Sans"/>
              </a:rPr>
              <a:t>housing rehabilitation programs</a:t>
            </a:r>
            <a:endParaRPr b="1" i="0" sz="2000" u="none" cap="none" strike="noStrike">
              <a:solidFill>
                <a:srgbClr val="000000"/>
              </a:solidFill>
              <a:latin typeface="Open Sans"/>
              <a:ea typeface="Open Sans"/>
              <a:cs typeface="Open Sans"/>
              <a:sym typeface="Open Sans"/>
            </a:endParaRPr>
          </a:p>
          <a:p>
            <a:pPr indent="-285750" lvl="1" marL="857250" marR="0" rtl="0" algn="l">
              <a:lnSpc>
                <a:spcPct val="90000"/>
              </a:lnSpc>
              <a:spcBef>
                <a:spcPts val="500"/>
              </a:spcBef>
              <a:spcAft>
                <a:spcPts val="0"/>
              </a:spcAft>
              <a:buClr>
                <a:srgbClr val="000000"/>
              </a:buClr>
              <a:buSzPts val="2118"/>
              <a:buFont typeface="Arial"/>
              <a:buChar char="•"/>
            </a:pPr>
            <a:r>
              <a:rPr b="0" i="0" lang="en-US" sz="2000" u="none" cap="none" strike="noStrike">
                <a:solidFill>
                  <a:srgbClr val="000000"/>
                </a:solidFill>
                <a:latin typeface="Open Sans"/>
                <a:ea typeface="Open Sans"/>
                <a:cs typeface="Open Sans"/>
                <a:sym typeface="Open Sans"/>
              </a:rPr>
              <a:t>Living in a </a:t>
            </a:r>
            <a:r>
              <a:rPr b="1" i="0" lang="en-US" sz="2000" u="none" cap="none" strike="noStrike">
                <a:solidFill>
                  <a:srgbClr val="000000"/>
                </a:solidFill>
                <a:latin typeface="Open Sans"/>
                <a:ea typeface="Open Sans"/>
                <a:cs typeface="Open Sans"/>
                <a:sym typeface="Open Sans"/>
              </a:rPr>
              <a:t>low-income/affordable housing </a:t>
            </a:r>
            <a:r>
              <a:rPr b="0" i="0" lang="en-US" sz="2000" u="none" cap="none" strike="noStrike">
                <a:solidFill>
                  <a:srgbClr val="000000"/>
                </a:solidFill>
                <a:latin typeface="Open Sans"/>
                <a:ea typeface="Open Sans"/>
                <a:cs typeface="Open Sans"/>
                <a:sym typeface="Open Sans"/>
              </a:rPr>
              <a:t>facility </a:t>
            </a:r>
            <a:endParaRPr b="0" i="0" sz="1400" u="none" cap="none" strike="noStrike">
              <a:solidFill>
                <a:srgbClr val="000000"/>
              </a:solidFill>
              <a:latin typeface="Arial"/>
              <a:ea typeface="Arial"/>
              <a:cs typeface="Arial"/>
              <a:sym typeface="Arial"/>
            </a:endParaRPr>
          </a:p>
          <a:p>
            <a:pPr indent="-151257" lvl="1" marL="857250" marR="0" rtl="0" algn="l">
              <a:lnSpc>
                <a:spcPct val="90000"/>
              </a:lnSpc>
              <a:spcBef>
                <a:spcPts val="500"/>
              </a:spcBef>
              <a:spcAft>
                <a:spcPts val="0"/>
              </a:spcAft>
              <a:buClr>
                <a:srgbClr val="000000"/>
              </a:buClr>
              <a:buSzPts val="2118"/>
              <a:buFont typeface="Arial"/>
              <a:buNone/>
            </a:pPr>
            <a:r>
              <a:t/>
            </a:r>
            <a:endParaRPr b="0" i="0" sz="2000" u="none" cap="none" strike="noStrike">
              <a:solidFill>
                <a:srgbClr val="000000"/>
              </a:solidFill>
              <a:latin typeface="Open Sans"/>
              <a:ea typeface="Open Sans"/>
              <a:cs typeface="Open Sans"/>
              <a:sym typeface="Open Sans"/>
            </a:endParaRPr>
          </a:p>
          <a:p>
            <a:pPr indent="0" lvl="1" marL="122237" marR="0" rtl="0" algn="l">
              <a:lnSpc>
                <a:spcPct val="90000"/>
              </a:lnSpc>
              <a:spcBef>
                <a:spcPts val="500"/>
              </a:spcBef>
              <a:spcAft>
                <a:spcPts val="0"/>
              </a:spcAft>
              <a:buClr>
                <a:srgbClr val="000000"/>
              </a:buClr>
              <a:buSzPts val="2000"/>
              <a:buFont typeface="Arial"/>
              <a:buNone/>
            </a:pPr>
            <a:r>
              <a:rPr b="1" i="0" lang="en-US" sz="2000" u="none" cap="none" strike="noStrike">
                <a:solidFill>
                  <a:srgbClr val="000000"/>
                </a:solidFill>
                <a:latin typeface="Open Sans"/>
                <a:ea typeface="Open Sans"/>
                <a:cs typeface="Open Sans"/>
                <a:sym typeface="Open Sans"/>
              </a:rPr>
              <a:t>Other ways to qualify:</a:t>
            </a:r>
            <a:endParaRPr b="0" i="0" sz="1400" u="none" cap="none" strike="noStrike">
              <a:solidFill>
                <a:srgbClr val="000000"/>
              </a:solidFill>
              <a:latin typeface="Arial"/>
              <a:ea typeface="Arial"/>
              <a:cs typeface="Arial"/>
              <a:sym typeface="Arial"/>
            </a:endParaRPr>
          </a:p>
          <a:p>
            <a:pPr indent="-285750" lvl="1" marL="857250" marR="0" rtl="0" algn="l">
              <a:lnSpc>
                <a:spcPct val="90000"/>
              </a:lnSpc>
              <a:spcBef>
                <a:spcPts val="500"/>
              </a:spcBef>
              <a:spcAft>
                <a:spcPts val="0"/>
              </a:spcAft>
              <a:buClr>
                <a:srgbClr val="000000"/>
              </a:buClr>
              <a:buSzPts val="2118"/>
              <a:buFont typeface="Arial"/>
              <a:buChar char="•"/>
            </a:pPr>
            <a:r>
              <a:rPr b="0" i="0" lang="en-US" sz="2000" u="none" cap="none" strike="noStrike">
                <a:solidFill>
                  <a:srgbClr val="000000"/>
                </a:solidFill>
                <a:latin typeface="Open Sans"/>
                <a:ea typeface="Open Sans"/>
                <a:cs typeface="Open Sans"/>
                <a:sym typeface="Open Sans"/>
                <a:extLst>
                  <a:ext uri="http://customooxmlschemas.google.com/">
                    <go:slidesCustomData xmlns:go="http://customooxmlschemas.google.com/" textRoundtripDataId="3"/>
                  </a:ext>
                </a:extLst>
              </a:rPr>
              <a:t>80% of area median income</a:t>
            </a:r>
            <a:r>
              <a:rPr b="0" i="0" lang="en-US" sz="2000" u="none" cap="none" strike="noStrike">
                <a:solidFill>
                  <a:srgbClr val="000000"/>
                </a:solidFill>
                <a:latin typeface="Open Sans"/>
                <a:ea typeface="Open Sans"/>
                <a:cs typeface="Open Sans"/>
                <a:sym typeface="Open Sans"/>
              </a:rPr>
              <a:t> with </a:t>
            </a:r>
            <a:r>
              <a:rPr b="1" i="1" lang="en-US" sz="2000" u="sng" cap="none" strike="noStrike">
                <a:solidFill>
                  <a:srgbClr val="000000"/>
                </a:solidFill>
                <a:latin typeface="Open Sans"/>
                <a:ea typeface="Open Sans"/>
                <a:cs typeface="Open Sans"/>
                <a:sym typeface="Open Sans"/>
              </a:rPr>
              <a:t>confirming documentation</a:t>
            </a:r>
            <a:endParaRPr/>
          </a:p>
          <a:p>
            <a:pPr indent="-285750" lvl="1" marL="857250" marR="0" rtl="0" algn="l">
              <a:lnSpc>
                <a:spcPct val="90000"/>
              </a:lnSpc>
              <a:spcBef>
                <a:spcPts val="500"/>
              </a:spcBef>
              <a:spcAft>
                <a:spcPts val="0"/>
              </a:spcAft>
              <a:buClr>
                <a:srgbClr val="000000"/>
              </a:buClr>
              <a:buSzPts val="2118"/>
              <a:buFont typeface="Arial"/>
              <a:buChar char="•"/>
            </a:pPr>
            <a:r>
              <a:rPr lang="en-US" sz="2000">
                <a:latin typeface="Open Sans"/>
                <a:ea typeface="Open Sans"/>
                <a:cs typeface="Open Sans"/>
                <a:sym typeface="Open Sans"/>
              </a:rPr>
              <a:t>The commission can develop a list of </a:t>
            </a:r>
            <a:r>
              <a:rPr b="0" i="0" lang="en-US" sz="2000" u="none" cap="none" strike="noStrike">
                <a:solidFill>
                  <a:srgbClr val="000000"/>
                </a:solidFill>
                <a:latin typeface="Open Sans"/>
                <a:ea typeface="Open Sans"/>
                <a:cs typeface="Open Sans"/>
                <a:sym typeface="Open Sans"/>
              </a:rPr>
              <a:t>LI service organizations th</a:t>
            </a:r>
            <a:r>
              <a:rPr lang="en-US" sz="2000">
                <a:latin typeface="Open Sans"/>
                <a:ea typeface="Open Sans"/>
                <a:cs typeface="Open Sans"/>
                <a:sym typeface="Open Sans"/>
              </a:rPr>
              <a:t>at</a:t>
            </a:r>
            <a:r>
              <a:rPr b="0" i="0" lang="en-US" sz="2000" u="none" cap="none" strike="noStrike">
                <a:solidFill>
                  <a:srgbClr val="000000"/>
                </a:solidFill>
                <a:latin typeface="Open Sans"/>
                <a:ea typeface="Open Sans"/>
                <a:cs typeface="Open Sans"/>
                <a:sym typeface="Open Sans"/>
              </a:rPr>
              <a:t> can pre-qualify </a:t>
            </a:r>
            <a:r>
              <a:rPr lang="en-US" sz="2000">
                <a:latin typeface="Open Sans"/>
                <a:ea typeface="Open Sans"/>
                <a:cs typeface="Open Sans"/>
                <a:sym typeface="Open Sans"/>
              </a:rPr>
              <a:t>low-income</a:t>
            </a:r>
            <a:r>
              <a:rPr b="0" i="0" lang="en-US" sz="2000" u="none" cap="none" strike="noStrike">
                <a:solidFill>
                  <a:srgbClr val="000000"/>
                </a:solidFill>
                <a:latin typeface="Open Sans"/>
                <a:ea typeface="Open Sans"/>
                <a:cs typeface="Open Sans"/>
                <a:sym typeface="Open Sans"/>
              </a:rPr>
              <a:t> customers</a:t>
            </a:r>
            <a:r>
              <a:rPr lang="en-US" sz="2000">
                <a:latin typeface="Open Sans"/>
                <a:ea typeface="Open Sans"/>
                <a:cs typeface="Open Sans"/>
                <a:sym typeface="Open Sans"/>
              </a:rPr>
              <a:t>……</a:t>
            </a:r>
            <a:r>
              <a:rPr b="0" i="0" lang="en-US" sz="2000" u="none" cap="none" strike="noStrike">
                <a:solidFill>
                  <a:srgbClr val="000000"/>
                </a:solidFill>
                <a:latin typeface="Open Sans"/>
                <a:ea typeface="Open Sans"/>
                <a:cs typeface="Open Sans"/>
                <a:sym typeface="Open Sans"/>
              </a:rPr>
              <a:t> </a:t>
            </a:r>
            <a:endParaRPr b="0" i="0" sz="2000" u="none" cap="none" strike="noStrike">
              <a:solidFill>
                <a:srgbClr val="000000"/>
              </a:solidFill>
              <a:latin typeface="Open Sans"/>
              <a:ea typeface="Open Sans"/>
              <a:cs typeface="Open Sans"/>
              <a:sym typeface="Open Sans"/>
            </a:endParaRPr>
          </a:p>
          <a:p>
            <a:pPr indent="-151257" lvl="1" marL="857250" marR="0" rtl="0" algn="l">
              <a:lnSpc>
                <a:spcPct val="90000"/>
              </a:lnSpc>
              <a:spcBef>
                <a:spcPts val="500"/>
              </a:spcBef>
              <a:spcAft>
                <a:spcPts val="0"/>
              </a:spcAft>
              <a:buClr>
                <a:srgbClr val="000000"/>
              </a:buClr>
              <a:buSzPts val="2118"/>
              <a:buFont typeface="Arial"/>
              <a:buNone/>
            </a:pPr>
            <a:r>
              <a:t/>
            </a:r>
            <a:endParaRPr b="0" i="1" sz="2000" u="sng" cap="none" strike="noStrike">
              <a:solidFill>
                <a:srgbClr val="000000"/>
              </a:solidFill>
              <a:latin typeface="Open Sans"/>
              <a:ea typeface="Open Sans"/>
              <a:cs typeface="Open Sans"/>
              <a:sym typeface="Open Sans"/>
            </a:endParaRPr>
          </a:p>
          <a:p>
            <a:pPr indent="0" lvl="0" marL="571500" marR="0" rtl="0" algn="l">
              <a:lnSpc>
                <a:spcPct val="90000"/>
              </a:lnSpc>
              <a:spcBef>
                <a:spcPts val="500"/>
              </a:spcBef>
              <a:spcAft>
                <a:spcPts val="0"/>
              </a:spcAft>
              <a:buNone/>
            </a:pPr>
            <a:r>
              <a:t/>
            </a:r>
            <a:endParaRPr b="0" i="1" sz="2000" u="sng" cap="none" strike="noStrike">
              <a:solidFill>
                <a:srgbClr val="000000"/>
              </a:solidFill>
              <a:latin typeface="Open Sans"/>
              <a:ea typeface="Open Sans"/>
              <a:cs typeface="Open Sans"/>
              <a:sym typeface="Open Sans"/>
            </a:endParaRPr>
          </a:p>
          <a:p>
            <a:pPr indent="-151257" lvl="1" marL="857250" marR="0" rtl="0" algn="l">
              <a:lnSpc>
                <a:spcPct val="90000"/>
              </a:lnSpc>
              <a:spcBef>
                <a:spcPts val="500"/>
              </a:spcBef>
              <a:spcAft>
                <a:spcPts val="0"/>
              </a:spcAft>
              <a:buClr>
                <a:srgbClr val="000000"/>
              </a:buClr>
              <a:buSzPts val="2118"/>
              <a:buFont typeface="Arial"/>
              <a:buNone/>
            </a:pPr>
            <a:r>
              <a:t/>
            </a:r>
            <a:endParaRPr b="0" i="1" sz="2000" u="sng" cap="none" strike="noStrike">
              <a:solidFill>
                <a:srgbClr val="000000"/>
              </a:solidFill>
              <a:latin typeface="Open Sans"/>
              <a:ea typeface="Open Sans"/>
              <a:cs typeface="Open Sans"/>
              <a:sym typeface="Open Sans"/>
            </a:endParaRPr>
          </a:p>
          <a:p>
            <a:pPr indent="-151257" lvl="1" marL="857250" marR="0" rtl="0" algn="l">
              <a:lnSpc>
                <a:spcPct val="90000"/>
              </a:lnSpc>
              <a:spcBef>
                <a:spcPts val="500"/>
              </a:spcBef>
              <a:spcAft>
                <a:spcPts val="0"/>
              </a:spcAft>
              <a:buClr>
                <a:srgbClr val="000000"/>
              </a:buClr>
              <a:buSzPts val="2118"/>
              <a:buFont typeface="Arial"/>
              <a:buNone/>
            </a:pPr>
            <a:r>
              <a:t/>
            </a:r>
            <a:endParaRPr b="0" i="1" sz="2000" u="sng" cap="none" strike="noStrike">
              <a:solidFill>
                <a:srgbClr val="000000"/>
              </a:solidFill>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6"/>
          <p:cNvSpPr txBox="1"/>
          <p:nvPr>
            <p:ph type="title"/>
          </p:nvPr>
        </p:nvSpPr>
        <p:spPr>
          <a:xfrm>
            <a:off x="551300" y="343551"/>
            <a:ext cx="10972800" cy="619200"/>
          </a:xfrm>
          <a:prstGeom prst="rect">
            <a:avLst/>
          </a:prstGeom>
          <a:noFill/>
          <a:ln>
            <a:noFill/>
          </a:ln>
        </p:spPr>
        <p:txBody>
          <a:bodyPr anchorCtr="0" anchor="t" bIns="45700" lIns="0" spcFirstLastPara="1" rIns="91425" wrap="square" tIns="45700">
            <a:noAutofit/>
          </a:bodyPr>
          <a:lstStyle/>
          <a:p>
            <a:pPr indent="0" lvl="0" marL="0" rtl="0" algn="l">
              <a:lnSpc>
                <a:spcPct val="90000"/>
              </a:lnSpc>
              <a:spcBef>
                <a:spcPts val="0"/>
              </a:spcBef>
              <a:spcAft>
                <a:spcPts val="0"/>
              </a:spcAft>
              <a:buSzPts val="4400"/>
              <a:buNone/>
            </a:pPr>
            <a:r>
              <a:rPr lang="en-US" sz="3900"/>
              <a:t>Potential Challenges…</a:t>
            </a:r>
            <a:endParaRPr sz="3900"/>
          </a:p>
        </p:txBody>
      </p:sp>
      <p:sp>
        <p:nvSpPr>
          <p:cNvPr id="351" name="Google Shape;351;p6"/>
          <p:cNvSpPr txBox="1"/>
          <p:nvPr>
            <p:ph idx="12" type="sldNum"/>
          </p:nvPr>
        </p:nvSpPr>
        <p:spPr>
          <a:xfrm>
            <a:off x="8610600" y="6651812"/>
            <a:ext cx="2743200" cy="186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fld id="{00000000-1234-1234-1234-123412341234}" type="slidenum">
              <a:rPr lang="en-US" sz="1400">
                <a:solidFill>
                  <a:srgbClr val="A0C8B4"/>
                </a:solidFill>
              </a:rPr>
              <a:t>‹#›</a:t>
            </a:fld>
            <a:endParaRPr sz="1400">
              <a:solidFill>
                <a:srgbClr val="A0C8B4"/>
              </a:solidFill>
            </a:endParaRPr>
          </a:p>
        </p:txBody>
      </p:sp>
      <p:sp>
        <p:nvSpPr>
          <p:cNvPr id="352" name="Google Shape;352;p6"/>
          <p:cNvSpPr txBox="1"/>
          <p:nvPr/>
        </p:nvSpPr>
        <p:spPr>
          <a:xfrm>
            <a:off x="678800" y="962750"/>
            <a:ext cx="11091300" cy="5246021"/>
          </a:xfrm>
          <a:prstGeom prst="rect">
            <a:avLst/>
          </a:prstGeom>
          <a:noFill/>
          <a:ln>
            <a:noFill/>
          </a:ln>
        </p:spPr>
        <p:txBody>
          <a:bodyPr anchorCtr="0" anchor="t" bIns="91425" lIns="91425" spcFirstLastPara="1" rIns="91425" wrap="square" tIns="91425">
            <a:spAutoFit/>
          </a:bodyPr>
          <a:lstStyle/>
          <a:p>
            <a:pPr indent="-393700" lvl="0" marL="457200" marR="0" rtl="0" algn="l">
              <a:lnSpc>
                <a:spcPct val="115000"/>
              </a:lnSpc>
              <a:spcBef>
                <a:spcPts val="0"/>
              </a:spcBef>
              <a:spcAft>
                <a:spcPts val="0"/>
              </a:spcAft>
              <a:buClr>
                <a:srgbClr val="000000"/>
              </a:buClr>
              <a:buSzPts val="2600"/>
              <a:buFont typeface="Open Sans"/>
              <a:buChar char="●"/>
            </a:pPr>
            <a:r>
              <a:rPr b="0" i="0" lang="en-US" sz="2600" u="none" cap="none" strike="noStrike">
                <a:solidFill>
                  <a:srgbClr val="000000"/>
                </a:solidFill>
                <a:latin typeface="Open Sans"/>
                <a:ea typeface="Open Sans"/>
                <a:cs typeface="Open Sans"/>
                <a:sym typeface="Open Sans"/>
              </a:rPr>
              <a:t>Meaningful savings for low-income subscribers is important for program success</a:t>
            </a:r>
            <a:endParaRPr b="0" i="0" sz="2600" u="none" cap="none" strike="noStrike">
              <a:solidFill>
                <a:srgbClr val="000000"/>
              </a:solidFill>
              <a:latin typeface="Open Sans"/>
              <a:ea typeface="Open Sans"/>
              <a:cs typeface="Open Sans"/>
              <a:sym typeface="Open Sans"/>
            </a:endParaRPr>
          </a:p>
          <a:p>
            <a:pPr indent="-393700" lvl="0" marL="457200" marR="0" rtl="0" algn="l">
              <a:lnSpc>
                <a:spcPct val="115000"/>
              </a:lnSpc>
              <a:spcBef>
                <a:spcPts val="0"/>
              </a:spcBef>
              <a:spcAft>
                <a:spcPts val="0"/>
              </a:spcAft>
              <a:buClr>
                <a:srgbClr val="000000"/>
              </a:buClr>
              <a:buSzPts val="2600"/>
              <a:buFont typeface="Open Sans"/>
              <a:buChar char="●"/>
            </a:pPr>
            <a:r>
              <a:rPr b="0" i="0" lang="en-US" sz="2600" u="none" cap="none" strike="noStrike">
                <a:solidFill>
                  <a:srgbClr val="000000"/>
                </a:solidFill>
                <a:latin typeface="Open Sans"/>
                <a:ea typeface="Open Sans"/>
                <a:cs typeface="Open Sans"/>
                <a:sym typeface="Open Sans"/>
              </a:rPr>
              <a:t>Monthly savings need to be communicated clearly</a:t>
            </a:r>
            <a:endParaRPr b="0" i="0" sz="2600" u="none" cap="none" strike="noStrike">
              <a:solidFill>
                <a:srgbClr val="000000"/>
              </a:solidFill>
              <a:latin typeface="Open Sans"/>
              <a:ea typeface="Open Sans"/>
              <a:cs typeface="Open Sans"/>
              <a:sym typeface="Open Sans"/>
            </a:endParaRPr>
          </a:p>
          <a:p>
            <a:pPr indent="-393700" lvl="0" marL="457200" marR="0" rtl="0" algn="l">
              <a:lnSpc>
                <a:spcPct val="115000"/>
              </a:lnSpc>
              <a:spcBef>
                <a:spcPts val="0"/>
              </a:spcBef>
              <a:spcAft>
                <a:spcPts val="0"/>
              </a:spcAft>
              <a:buClr>
                <a:srgbClr val="000000"/>
              </a:buClr>
              <a:buSzPts val="2600"/>
              <a:buFont typeface="Open Sans"/>
              <a:buChar char="●"/>
            </a:pPr>
            <a:r>
              <a:rPr b="0" i="0" lang="en-US" sz="2600" u="none" cap="none" strike="noStrike">
                <a:solidFill>
                  <a:srgbClr val="000000"/>
                </a:solidFill>
                <a:latin typeface="Open Sans"/>
                <a:ea typeface="Open Sans"/>
                <a:cs typeface="Open Sans"/>
                <a:sym typeface="Open Sans"/>
              </a:rPr>
              <a:t>Having two bills may be confusing/a barrier for some households (Consolidated billing off the table for now)</a:t>
            </a:r>
            <a:endParaRPr b="0" i="0" sz="2600" u="none" cap="none" strike="noStrike">
              <a:solidFill>
                <a:srgbClr val="000000"/>
              </a:solidFill>
              <a:latin typeface="Open Sans"/>
              <a:ea typeface="Open Sans"/>
              <a:cs typeface="Open Sans"/>
              <a:sym typeface="Open Sans"/>
            </a:endParaRPr>
          </a:p>
          <a:p>
            <a:pPr indent="-393700" lvl="0" marL="457200" marR="0" rtl="0" algn="l">
              <a:lnSpc>
                <a:spcPct val="115000"/>
              </a:lnSpc>
              <a:spcBef>
                <a:spcPts val="0"/>
              </a:spcBef>
              <a:spcAft>
                <a:spcPts val="0"/>
              </a:spcAft>
              <a:buClr>
                <a:srgbClr val="000000"/>
              </a:buClr>
              <a:buSzPts val="2600"/>
              <a:buFont typeface="Open Sans"/>
              <a:buChar char="●"/>
            </a:pPr>
            <a:r>
              <a:rPr b="0" i="0" lang="en-US" sz="2600" u="none" cap="none" strike="noStrike">
                <a:solidFill>
                  <a:srgbClr val="000000"/>
                </a:solidFill>
                <a:latin typeface="Open Sans"/>
                <a:ea typeface="Open Sans"/>
                <a:cs typeface="Open Sans"/>
                <a:sym typeface="Open Sans"/>
              </a:rPr>
              <a:t>CBOs/Subscribers need to have an easy/accessible way to compare offers in different projects</a:t>
            </a:r>
            <a:endParaRPr b="0" i="0" sz="2600" u="none" cap="none" strike="noStrike">
              <a:solidFill>
                <a:srgbClr val="000000"/>
              </a:solidFill>
              <a:latin typeface="Open Sans"/>
              <a:ea typeface="Open Sans"/>
              <a:cs typeface="Open Sans"/>
              <a:sym typeface="Open Sans"/>
            </a:endParaRPr>
          </a:p>
          <a:p>
            <a:pPr indent="-393700" lvl="0" marL="457200" marR="0" rtl="0" algn="l">
              <a:lnSpc>
                <a:spcPct val="115000"/>
              </a:lnSpc>
              <a:spcBef>
                <a:spcPts val="0"/>
              </a:spcBef>
              <a:spcAft>
                <a:spcPts val="0"/>
              </a:spcAft>
              <a:buClr>
                <a:srgbClr val="000000"/>
              </a:buClr>
              <a:buSzPts val="2600"/>
              <a:buFont typeface="Open Sans"/>
              <a:buChar char="●"/>
            </a:pPr>
            <a:r>
              <a:rPr b="0" i="0" lang="en-US" sz="2600" u="none" cap="none" strike="noStrike">
                <a:solidFill>
                  <a:srgbClr val="000000"/>
                </a:solidFill>
                <a:latin typeface="Open Sans"/>
                <a:ea typeface="Open Sans"/>
                <a:cs typeface="Open Sans"/>
                <a:sym typeface="Open Sans"/>
              </a:rPr>
              <a:t>Signing up needs to be easy - especially for people with additional barriers (without bank account or credit cards, undocumented)</a:t>
            </a:r>
            <a:endParaRPr/>
          </a:p>
          <a:p>
            <a:pPr indent="-393700" lvl="0" marL="457200" marR="0" rtl="0" algn="l">
              <a:lnSpc>
                <a:spcPct val="115000"/>
              </a:lnSpc>
              <a:spcBef>
                <a:spcPts val="0"/>
              </a:spcBef>
              <a:spcAft>
                <a:spcPts val="0"/>
              </a:spcAft>
              <a:buClr>
                <a:srgbClr val="000000"/>
              </a:buClr>
              <a:buSzPts val="2600"/>
              <a:buFont typeface="Open Sans"/>
              <a:buChar char="●"/>
            </a:pPr>
            <a:r>
              <a:rPr b="0" i="0" lang="en-US" sz="2600" u="none" cap="none" strike="noStrike">
                <a:solidFill>
                  <a:srgbClr val="000000"/>
                </a:solidFill>
                <a:latin typeface="Open Sans"/>
                <a:ea typeface="Open Sans"/>
                <a:cs typeface="Open Sans"/>
                <a:sym typeface="Open Sans"/>
              </a:rPr>
              <a:t>Self attestation allowed but </a:t>
            </a:r>
            <a:r>
              <a:rPr b="0" i="1" lang="en-US" sz="2600" u="sng" cap="none" strike="noStrike">
                <a:solidFill>
                  <a:srgbClr val="000000"/>
                </a:solidFill>
                <a:latin typeface="Open Sans"/>
                <a:ea typeface="Open Sans"/>
                <a:cs typeface="Open Sans"/>
                <a:sym typeface="Open Sans"/>
              </a:rPr>
              <a:t>with documentation </a:t>
            </a:r>
            <a:r>
              <a:rPr b="0" i="0" lang="en-US" sz="2600" u="none" cap="none" strike="noStrike">
                <a:solidFill>
                  <a:srgbClr val="000000"/>
                </a:solidFill>
                <a:latin typeface="Open Sans"/>
                <a:ea typeface="Open Sans"/>
                <a:cs typeface="Open Sans"/>
                <a:sym typeface="Open Sans"/>
              </a:rPr>
              <a:t>(needs clarification)</a:t>
            </a:r>
            <a:endParaRPr b="0" i="0" sz="26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Clr>
                <a:srgbClr val="000000"/>
              </a:buClr>
              <a:buSzPts val="2600"/>
              <a:buFont typeface="Arial"/>
              <a:buNone/>
            </a:pPr>
            <a:r>
              <a:t/>
            </a:r>
            <a:endParaRPr b="0" i="0" sz="2600" u="none" cap="none" strike="noStrike">
              <a:solidFill>
                <a:srgbClr val="000000"/>
              </a:solidFill>
              <a:latin typeface="Open Sans"/>
              <a:ea typeface="Open Sans"/>
              <a:cs typeface="Open Sans"/>
              <a:sym typeface="Open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4"/>
          <p:cNvSpPr txBox="1"/>
          <p:nvPr>
            <p:ph type="title"/>
          </p:nvPr>
        </p:nvSpPr>
        <p:spPr>
          <a:xfrm>
            <a:off x="619431" y="690778"/>
            <a:ext cx="10972800" cy="1018254"/>
          </a:xfrm>
          <a:prstGeom prst="rect">
            <a:avLst/>
          </a:prstGeom>
          <a:noFill/>
          <a:ln>
            <a:noFill/>
          </a:ln>
        </p:spPr>
        <p:txBody>
          <a:bodyPr anchorCtr="0" anchor="t" bIns="45700" lIns="0" spcFirstLastPara="1" rIns="91425" wrap="square" tIns="45700">
            <a:noAutofit/>
          </a:bodyPr>
          <a:lstStyle/>
          <a:p>
            <a:pPr indent="0" lvl="0" marL="0" marR="0" rtl="0" algn="l">
              <a:lnSpc>
                <a:spcPct val="90000"/>
              </a:lnSpc>
              <a:spcBef>
                <a:spcPts val="0"/>
              </a:spcBef>
              <a:spcAft>
                <a:spcPts val="0"/>
              </a:spcAft>
              <a:buClr>
                <a:srgbClr val="26547C"/>
              </a:buClr>
              <a:buSzPts val="4400"/>
              <a:buFont typeface="Open Sans"/>
              <a:buNone/>
            </a:pPr>
            <a:r>
              <a:rPr b="1" lang="en-US" sz="3600"/>
              <a:t>Best Practices for Low-Income Solar Customers</a:t>
            </a:r>
            <a:endParaRPr/>
          </a:p>
        </p:txBody>
      </p:sp>
      <p:sp>
        <p:nvSpPr>
          <p:cNvPr id="359" name="Google Shape;359;p4"/>
          <p:cNvSpPr txBox="1"/>
          <p:nvPr>
            <p:ph idx="1" type="body"/>
          </p:nvPr>
        </p:nvSpPr>
        <p:spPr>
          <a:xfrm>
            <a:off x="609600" y="1560100"/>
            <a:ext cx="10972800" cy="4374000"/>
          </a:xfrm>
          <a:prstGeom prst="rect">
            <a:avLst/>
          </a:prstGeom>
          <a:noFill/>
          <a:ln>
            <a:noFill/>
          </a:ln>
        </p:spPr>
        <p:txBody>
          <a:bodyPr anchorCtr="0" anchor="t" bIns="45700" lIns="0" spcFirstLastPara="1" rIns="91425" wrap="square" tIns="45700">
            <a:noAutofit/>
          </a:bodyPr>
          <a:lstStyle/>
          <a:p>
            <a:pPr indent="-457200" lvl="0" marL="685800" rtl="0" algn="l">
              <a:lnSpc>
                <a:spcPct val="90000"/>
              </a:lnSpc>
              <a:spcBef>
                <a:spcPts val="1000"/>
              </a:spcBef>
              <a:spcAft>
                <a:spcPts val="0"/>
              </a:spcAft>
              <a:buSzPts val="2800"/>
              <a:buFont typeface="Arial"/>
              <a:buChar char="●"/>
            </a:pPr>
            <a:r>
              <a:rPr b="0" lang="en-US" sz="2400">
                <a:solidFill>
                  <a:schemeClr val="dk2"/>
                </a:solidFill>
                <a:latin typeface="Open Sans"/>
                <a:ea typeface="Open Sans"/>
                <a:cs typeface="Open Sans"/>
                <a:sym typeface="Open Sans"/>
              </a:rPr>
              <a:t>Meaningful monetary </a:t>
            </a:r>
            <a:r>
              <a:rPr i="1" lang="en-US" sz="2400">
                <a:solidFill>
                  <a:schemeClr val="dk2"/>
                </a:solidFill>
                <a:latin typeface="Open Sans"/>
                <a:ea typeface="Open Sans"/>
                <a:cs typeface="Open Sans"/>
                <a:sym typeface="Open Sans"/>
              </a:rPr>
              <a:t>savings</a:t>
            </a:r>
            <a:r>
              <a:rPr b="0" lang="en-US" sz="2400">
                <a:solidFill>
                  <a:schemeClr val="dk2"/>
                </a:solidFill>
                <a:latin typeface="Open Sans"/>
                <a:ea typeface="Open Sans"/>
                <a:cs typeface="Open Sans"/>
                <a:sym typeface="Open Sans"/>
              </a:rPr>
              <a:t> and </a:t>
            </a:r>
            <a:r>
              <a:rPr i="1" lang="en-US" sz="2400">
                <a:solidFill>
                  <a:schemeClr val="dk2"/>
                </a:solidFill>
                <a:latin typeface="Open Sans"/>
                <a:ea typeface="Open Sans"/>
                <a:cs typeface="Open Sans"/>
                <a:sym typeface="Open Sans"/>
              </a:rPr>
              <a:t>minimal barriers to enrollment         </a:t>
            </a:r>
            <a:r>
              <a:rPr b="0" lang="en-US" sz="2400">
                <a:solidFill>
                  <a:schemeClr val="dk2"/>
                </a:solidFill>
                <a:latin typeface="Open Sans"/>
                <a:ea typeface="Open Sans"/>
                <a:cs typeface="Open Sans"/>
                <a:sym typeface="Open Sans"/>
              </a:rPr>
              <a:t>(including self-attestation)</a:t>
            </a:r>
            <a:endParaRPr/>
          </a:p>
          <a:p>
            <a:pPr indent="-457200" lvl="0" marL="685800" rtl="0" algn="l">
              <a:lnSpc>
                <a:spcPct val="90000"/>
              </a:lnSpc>
              <a:spcBef>
                <a:spcPts val="1000"/>
              </a:spcBef>
              <a:spcAft>
                <a:spcPts val="0"/>
              </a:spcAft>
              <a:buSzPts val="2800"/>
              <a:buFont typeface="Arial"/>
              <a:buChar char="●"/>
            </a:pPr>
            <a:r>
              <a:rPr b="0" lang="en-US" sz="2400">
                <a:solidFill>
                  <a:schemeClr val="dk2"/>
                </a:solidFill>
                <a:latin typeface="Open Sans"/>
                <a:ea typeface="Open Sans"/>
                <a:cs typeface="Open Sans"/>
                <a:sym typeface="Open Sans"/>
              </a:rPr>
              <a:t>Remove </a:t>
            </a:r>
            <a:r>
              <a:rPr i="1" lang="en-US" sz="2400">
                <a:solidFill>
                  <a:schemeClr val="dk2"/>
                </a:solidFill>
                <a:latin typeface="Open Sans"/>
                <a:ea typeface="Open Sans"/>
                <a:cs typeface="Open Sans"/>
                <a:sym typeface="Open Sans"/>
              </a:rPr>
              <a:t>financial barriers</a:t>
            </a:r>
            <a:r>
              <a:rPr b="0" lang="en-US" sz="2400">
                <a:solidFill>
                  <a:schemeClr val="dk2"/>
                </a:solidFill>
                <a:latin typeface="Open Sans"/>
                <a:ea typeface="Open Sans"/>
                <a:cs typeface="Open Sans"/>
                <a:sym typeface="Open Sans"/>
              </a:rPr>
              <a:t>: no upfront costs and termination fees</a:t>
            </a:r>
            <a:endParaRPr/>
          </a:p>
          <a:p>
            <a:pPr indent="-457200" lvl="0" marL="685800" rtl="0" algn="l">
              <a:lnSpc>
                <a:spcPct val="90000"/>
              </a:lnSpc>
              <a:spcBef>
                <a:spcPts val="1000"/>
              </a:spcBef>
              <a:spcAft>
                <a:spcPts val="0"/>
              </a:spcAft>
              <a:buSzPts val="2800"/>
              <a:buFont typeface="Arial"/>
              <a:buChar char="●"/>
            </a:pPr>
            <a:r>
              <a:rPr b="0" lang="en-US" sz="2400">
                <a:solidFill>
                  <a:schemeClr val="dk2"/>
                </a:solidFill>
                <a:latin typeface="Open Sans"/>
                <a:ea typeface="Open Sans"/>
                <a:cs typeface="Open Sans"/>
                <a:sym typeface="Open Sans"/>
              </a:rPr>
              <a:t>Partnerships with local organizations that are </a:t>
            </a:r>
            <a:r>
              <a:rPr i="1" lang="en-US" sz="2400">
                <a:solidFill>
                  <a:schemeClr val="dk2"/>
                </a:solidFill>
                <a:latin typeface="Open Sans"/>
                <a:ea typeface="Open Sans"/>
                <a:cs typeface="Open Sans"/>
                <a:sym typeface="Open Sans"/>
              </a:rPr>
              <a:t>trusted </a:t>
            </a:r>
            <a:r>
              <a:rPr b="0" lang="en-US" sz="2400">
                <a:solidFill>
                  <a:schemeClr val="dk2"/>
                </a:solidFill>
                <a:latin typeface="Open Sans"/>
                <a:ea typeface="Open Sans"/>
                <a:cs typeface="Open Sans"/>
                <a:sym typeface="Open Sans"/>
              </a:rPr>
              <a:t>by low-income communities through clear and meaningful contractual relationships</a:t>
            </a:r>
            <a:endParaRPr/>
          </a:p>
          <a:p>
            <a:pPr indent="-457200" lvl="0" marL="685800" rtl="0" algn="l">
              <a:lnSpc>
                <a:spcPct val="90000"/>
              </a:lnSpc>
              <a:spcBef>
                <a:spcPts val="1000"/>
              </a:spcBef>
              <a:spcAft>
                <a:spcPts val="0"/>
              </a:spcAft>
              <a:buSzPts val="2800"/>
              <a:buFont typeface="Arial"/>
              <a:buChar char="●"/>
            </a:pPr>
            <a:r>
              <a:rPr b="0" lang="en-US" sz="2400">
                <a:solidFill>
                  <a:schemeClr val="dk2"/>
                </a:solidFill>
                <a:latin typeface="Open Sans"/>
                <a:ea typeface="Open Sans"/>
                <a:cs typeface="Open Sans"/>
                <a:sym typeface="Open Sans"/>
              </a:rPr>
              <a:t>Continued allocation of </a:t>
            </a:r>
            <a:r>
              <a:rPr i="1" lang="en-US" sz="2400">
                <a:solidFill>
                  <a:schemeClr val="dk2"/>
                </a:solidFill>
                <a:latin typeface="Open Sans"/>
                <a:ea typeface="Open Sans"/>
                <a:cs typeface="Open Sans"/>
                <a:sym typeface="Open Sans"/>
              </a:rPr>
              <a:t>resources to community-based organizations </a:t>
            </a:r>
            <a:r>
              <a:rPr b="0" lang="en-US" sz="2400">
                <a:solidFill>
                  <a:schemeClr val="dk2"/>
                </a:solidFill>
                <a:latin typeface="Open Sans"/>
                <a:ea typeface="Open Sans"/>
                <a:cs typeface="Open Sans"/>
                <a:sym typeface="Open Sans"/>
              </a:rPr>
              <a:t>for outreach to, training for, and bringing on board low-income customers</a:t>
            </a:r>
            <a:endParaRPr/>
          </a:p>
          <a:p>
            <a:pPr indent="-457200" lvl="0" marL="685800" rtl="0" algn="l">
              <a:lnSpc>
                <a:spcPct val="90000"/>
              </a:lnSpc>
              <a:spcBef>
                <a:spcPts val="1000"/>
              </a:spcBef>
              <a:spcAft>
                <a:spcPts val="0"/>
              </a:spcAft>
              <a:buSzPts val="2800"/>
              <a:buFont typeface="Arial"/>
              <a:buChar char="●"/>
            </a:pPr>
            <a:r>
              <a:rPr b="0" lang="en-US" sz="2400">
                <a:solidFill>
                  <a:schemeClr val="dk2"/>
                </a:solidFill>
                <a:latin typeface="Open Sans"/>
                <a:ea typeface="Open Sans"/>
                <a:cs typeface="Open Sans"/>
                <a:sym typeface="Open Sans"/>
              </a:rPr>
              <a:t>Clear and transparent communication through a </a:t>
            </a:r>
            <a:r>
              <a:rPr i="1" lang="en-US" sz="2400">
                <a:solidFill>
                  <a:schemeClr val="dk2"/>
                </a:solidFill>
                <a:latin typeface="Open Sans"/>
                <a:ea typeface="Open Sans"/>
                <a:cs typeface="Open Sans"/>
                <a:sym typeface="Open Sans"/>
              </a:rPr>
              <a:t>centralized website</a:t>
            </a:r>
            <a:endParaRPr b="0" i="1" sz="2400">
              <a:solidFill>
                <a:schemeClr val="dk2"/>
              </a:solidFill>
            </a:endParaRPr>
          </a:p>
          <a:p>
            <a:pPr indent="-406400" lvl="1" marL="914400" rtl="0" algn="l">
              <a:lnSpc>
                <a:spcPct val="90000"/>
              </a:lnSpc>
              <a:spcBef>
                <a:spcPts val="1000"/>
              </a:spcBef>
              <a:spcAft>
                <a:spcPts val="0"/>
              </a:spcAft>
              <a:buSzPts val="2800"/>
              <a:buFont typeface="Arial"/>
              <a:buChar char="○"/>
            </a:pPr>
            <a:r>
              <a:rPr b="0" lang="en-US" sz="2400">
                <a:solidFill>
                  <a:schemeClr val="dk2"/>
                </a:solidFill>
              </a:rPr>
              <a:t>CBOs/Subscribers need to have </a:t>
            </a:r>
            <a:r>
              <a:rPr lang="en-US" sz="2400">
                <a:solidFill>
                  <a:schemeClr val="dk2"/>
                </a:solidFill>
              </a:rPr>
              <a:t>easy/accessible way to compare offers</a:t>
            </a:r>
            <a:endParaRPr sz="2400">
              <a:solidFill>
                <a:schemeClr val="dk2"/>
              </a:solidFill>
            </a:endParaRPr>
          </a:p>
        </p:txBody>
      </p:sp>
      <p:sp>
        <p:nvSpPr>
          <p:cNvPr id="360" name="Google Shape;360;p4"/>
          <p:cNvSpPr txBox="1"/>
          <p:nvPr>
            <p:ph idx="12" type="sldNum"/>
          </p:nvPr>
        </p:nvSpPr>
        <p:spPr>
          <a:xfrm>
            <a:off x="8610600" y="6651812"/>
            <a:ext cx="2743200" cy="186207"/>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g135699b2e9c_0_243"/>
          <p:cNvSpPr txBox="1"/>
          <p:nvPr>
            <p:ph idx="12" type="sldNum"/>
          </p:nvPr>
        </p:nvSpPr>
        <p:spPr>
          <a:xfrm>
            <a:off x="9347100" y="6274751"/>
            <a:ext cx="28449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800"/>
              <a:buFont typeface="Arial"/>
              <a:buNone/>
            </a:pPr>
            <a:fld id="{00000000-1234-1234-1234-123412341234}" type="slidenum">
              <a:rPr lang="en-US"/>
              <a:t>‹#›</a:t>
            </a:fld>
            <a:endParaRPr/>
          </a:p>
        </p:txBody>
      </p:sp>
      <p:sp>
        <p:nvSpPr>
          <p:cNvPr id="367" name="Google Shape;367;g135699b2e9c_0_243"/>
          <p:cNvSpPr txBox="1"/>
          <p:nvPr/>
        </p:nvSpPr>
        <p:spPr>
          <a:xfrm>
            <a:off x="593000" y="582675"/>
            <a:ext cx="10344900" cy="1256700"/>
          </a:xfrm>
          <a:prstGeom prst="rect">
            <a:avLst/>
          </a:prstGeom>
          <a:noFill/>
          <a:ln>
            <a:noFill/>
          </a:ln>
        </p:spPr>
        <p:txBody>
          <a:bodyPr anchorCtr="0" anchor="ctr" bIns="45700" lIns="0" spcFirstLastPara="1" rIns="91425" wrap="square" tIns="45700">
            <a:noAutofit/>
          </a:bodyPr>
          <a:lstStyle/>
          <a:p>
            <a:pPr indent="0" lvl="0" marL="0" marR="0" rtl="0" algn="l">
              <a:lnSpc>
                <a:spcPct val="90000"/>
              </a:lnSpc>
              <a:spcBef>
                <a:spcPts val="0"/>
              </a:spcBef>
              <a:spcAft>
                <a:spcPts val="0"/>
              </a:spcAft>
              <a:buClr>
                <a:srgbClr val="000000"/>
              </a:buClr>
              <a:buSzPts val="3600"/>
              <a:buFont typeface="Arial"/>
              <a:buNone/>
            </a:pPr>
            <a:r>
              <a:rPr b="1" i="0" lang="en-US" sz="3600" u="none" cap="none" strike="noStrike">
                <a:solidFill>
                  <a:srgbClr val="2F5496"/>
                </a:solidFill>
                <a:latin typeface="Open Sans"/>
                <a:ea typeface="Open Sans"/>
                <a:cs typeface="Open Sans"/>
                <a:sym typeface="Open Sans"/>
              </a:rPr>
              <a:t>Implementing Community Solar in NM  </a:t>
            </a:r>
            <a:r>
              <a:rPr b="0" i="0" lang="en-US" sz="3600" u="none" cap="none" strike="noStrike">
                <a:solidFill>
                  <a:srgbClr val="2F5496"/>
                </a:solidFill>
                <a:latin typeface="Open Sans"/>
                <a:ea typeface="Open Sans"/>
                <a:cs typeface="Open Sans"/>
                <a:sym typeface="Open Sans"/>
              </a:rPr>
              <a:t>Project Selection</a:t>
            </a:r>
            <a:endParaRPr b="0" i="0" sz="3600" u="none" cap="none" strike="noStrike">
              <a:solidFill>
                <a:srgbClr val="2F5496"/>
              </a:solidFill>
              <a:latin typeface="Open Sans"/>
              <a:ea typeface="Open Sans"/>
              <a:cs typeface="Open Sans"/>
              <a:sym typeface="Open Sans"/>
            </a:endParaRPr>
          </a:p>
        </p:txBody>
      </p:sp>
      <p:sp>
        <p:nvSpPr>
          <p:cNvPr id="368" name="Google Shape;368;g135699b2e9c_0_243"/>
          <p:cNvSpPr txBox="1"/>
          <p:nvPr>
            <p:ph idx="1" type="body"/>
          </p:nvPr>
        </p:nvSpPr>
        <p:spPr>
          <a:xfrm>
            <a:off x="593000" y="1656200"/>
            <a:ext cx="11339100" cy="5212200"/>
          </a:xfrm>
          <a:prstGeom prst="rect">
            <a:avLst/>
          </a:prstGeom>
          <a:noFill/>
          <a:ln>
            <a:noFill/>
          </a:ln>
        </p:spPr>
        <p:txBody>
          <a:bodyPr anchorCtr="0" anchor="t" bIns="45700" lIns="91425" spcFirstLastPara="1" rIns="91425" wrap="square" tIns="45700">
            <a:normAutofit fontScale="25000" lnSpcReduction="20000"/>
          </a:bodyPr>
          <a:lstStyle/>
          <a:p>
            <a:pPr indent="0" lvl="0" marL="0" marR="0" rtl="0" algn="l">
              <a:lnSpc>
                <a:spcPct val="170000"/>
              </a:lnSpc>
              <a:spcBef>
                <a:spcPts val="0"/>
              </a:spcBef>
              <a:spcAft>
                <a:spcPts val="0"/>
              </a:spcAft>
              <a:buNone/>
            </a:pPr>
            <a:r>
              <a:rPr b="0" i="0" lang="en-US" sz="5600" u="none" cap="none" strike="noStrike">
                <a:solidFill>
                  <a:srgbClr val="000000"/>
                </a:solidFill>
                <a:latin typeface="Open Sans"/>
                <a:ea typeface="Open Sans"/>
                <a:cs typeface="Open Sans"/>
                <a:sym typeface="Open Sans"/>
              </a:rPr>
              <a:t>A. </a:t>
            </a:r>
            <a:r>
              <a:rPr b="1" i="0" lang="en-US" sz="5600" u="none" cap="none" strike="noStrike">
                <a:solidFill>
                  <a:srgbClr val="000000"/>
                </a:solidFill>
                <a:latin typeface="Open Sans"/>
                <a:ea typeface="Open Sans"/>
                <a:cs typeface="Open Sans"/>
                <a:sym typeface="Open Sans"/>
              </a:rPr>
              <a:t>The commission shall engage a third-party administrator to manage a process for selection of community solar facilities</a:t>
            </a:r>
            <a:endParaRPr/>
          </a:p>
          <a:p>
            <a:pPr indent="-314325" lvl="0" marL="342900" marR="0" rtl="0" algn="l">
              <a:lnSpc>
                <a:spcPct val="170000"/>
              </a:lnSpc>
              <a:spcBef>
                <a:spcPts val="0"/>
              </a:spcBef>
              <a:spcAft>
                <a:spcPts val="0"/>
              </a:spcAft>
              <a:buClr>
                <a:srgbClr val="000000"/>
              </a:buClr>
              <a:buSzPct val="128571"/>
              <a:buFont typeface="Arial"/>
              <a:buNone/>
            </a:pPr>
            <a:r>
              <a:t/>
            </a:r>
            <a:endParaRPr b="1" i="0" sz="1400" u="none" cap="none" strike="noStrike">
              <a:solidFill>
                <a:srgbClr val="000000"/>
              </a:solidFill>
              <a:latin typeface="Open Sans"/>
              <a:ea typeface="Open Sans"/>
              <a:cs typeface="Open Sans"/>
              <a:sym typeface="Open Sans"/>
            </a:endParaRPr>
          </a:p>
          <a:p>
            <a:pPr indent="0" lvl="0" marL="0" marR="0" rtl="0" algn="l">
              <a:lnSpc>
                <a:spcPct val="170000"/>
              </a:lnSpc>
              <a:spcBef>
                <a:spcPts val="0"/>
              </a:spcBef>
              <a:spcAft>
                <a:spcPts val="0"/>
              </a:spcAft>
              <a:buClr>
                <a:srgbClr val="000000"/>
              </a:buClr>
              <a:buSzPct val="128571"/>
              <a:buFont typeface="Arial"/>
              <a:buNone/>
            </a:pPr>
            <a:r>
              <a:rPr b="0" i="0" lang="en-US" sz="5600" u="none" cap="none" strike="noStrike">
                <a:solidFill>
                  <a:srgbClr val="000000"/>
                </a:solidFill>
                <a:latin typeface="Open Sans"/>
                <a:ea typeface="Open Sans"/>
                <a:cs typeface="Open Sans"/>
                <a:sym typeface="Open Sans"/>
              </a:rPr>
              <a:t>B. </a:t>
            </a:r>
            <a:r>
              <a:rPr b="1" i="0" lang="en-US" sz="5600" u="none" cap="none" strike="noStrike">
                <a:solidFill>
                  <a:srgbClr val="000000"/>
                </a:solidFill>
                <a:latin typeface="Open Sans"/>
                <a:ea typeface="Open Sans"/>
                <a:cs typeface="Open Sans"/>
                <a:sym typeface="Open Sans"/>
              </a:rPr>
              <a:t>Community solar projects shall be selected through a competitive solicitation process, with bids meeting minimum requirements</a:t>
            </a:r>
            <a:r>
              <a:rPr b="0" i="0" lang="en-US" sz="5600" u="none" cap="none" strike="noStrike">
                <a:solidFill>
                  <a:srgbClr val="000000"/>
                </a:solidFill>
                <a:latin typeface="Open Sans"/>
                <a:ea typeface="Open Sans"/>
                <a:cs typeface="Open Sans"/>
                <a:sym typeface="Open Sans"/>
              </a:rPr>
              <a:t>. Eligible bids must be scored upon a set of non-price criteria and must include the following:</a:t>
            </a:r>
            <a:endParaRPr b="0" i="0" sz="1400" u="none" cap="none" strike="noStrike">
              <a:solidFill>
                <a:srgbClr val="000000"/>
              </a:solidFill>
              <a:latin typeface="Open Sans"/>
              <a:ea typeface="Open Sans"/>
              <a:cs typeface="Open Sans"/>
              <a:sym typeface="Open Sans"/>
            </a:endParaRPr>
          </a:p>
          <a:p>
            <a:pPr indent="0" lvl="1" marL="457200" marR="0" rtl="0" algn="l">
              <a:lnSpc>
                <a:spcPct val="170000"/>
              </a:lnSpc>
              <a:spcBef>
                <a:spcPts val="0"/>
              </a:spcBef>
              <a:spcAft>
                <a:spcPts val="0"/>
              </a:spcAft>
              <a:buClr>
                <a:srgbClr val="000000"/>
              </a:buClr>
              <a:buSzPct val="138461"/>
              <a:buFont typeface="Arial"/>
              <a:buNone/>
            </a:pPr>
            <a:r>
              <a:rPr b="0" i="0" lang="en-US" sz="5200" u="none" cap="none" strike="noStrike">
                <a:solidFill>
                  <a:srgbClr val="000000"/>
                </a:solidFill>
                <a:latin typeface="Open Sans"/>
                <a:ea typeface="Open Sans"/>
                <a:cs typeface="Open Sans"/>
                <a:sym typeface="Open Sans"/>
              </a:rPr>
              <a:t>(1)  legally binding site control;</a:t>
            </a:r>
            <a:endParaRPr b="0" i="0" sz="1400" u="none" cap="none" strike="noStrike">
              <a:solidFill>
                <a:srgbClr val="000000"/>
              </a:solidFill>
              <a:latin typeface="Open Sans"/>
              <a:ea typeface="Open Sans"/>
              <a:cs typeface="Open Sans"/>
              <a:sym typeface="Open Sans"/>
            </a:endParaRPr>
          </a:p>
          <a:p>
            <a:pPr indent="0" lvl="1" marL="457200" marR="0" rtl="0" algn="l">
              <a:lnSpc>
                <a:spcPct val="170000"/>
              </a:lnSpc>
              <a:spcBef>
                <a:spcPts val="0"/>
              </a:spcBef>
              <a:spcAft>
                <a:spcPts val="0"/>
              </a:spcAft>
              <a:buClr>
                <a:srgbClr val="000000"/>
              </a:buClr>
              <a:buSzPct val="138461"/>
              <a:buFont typeface="Arial"/>
              <a:buNone/>
            </a:pPr>
            <a:r>
              <a:rPr b="0" i="0" lang="en-US" sz="5200" u="none" cap="none" strike="noStrike">
                <a:solidFill>
                  <a:srgbClr val="000000"/>
                </a:solidFill>
                <a:latin typeface="Open Sans"/>
                <a:ea typeface="Open Sans"/>
                <a:cs typeface="Open Sans"/>
                <a:sym typeface="Open Sans"/>
              </a:rPr>
              <a:t>(2)  commitment to meeting or exceeding all statutory subscriber requirements,</a:t>
            </a:r>
            <a:endParaRPr b="0" i="0" sz="1400" u="none" cap="none" strike="noStrike">
              <a:solidFill>
                <a:srgbClr val="000000"/>
              </a:solidFill>
              <a:latin typeface="Open Sans"/>
              <a:ea typeface="Open Sans"/>
              <a:cs typeface="Open Sans"/>
              <a:sym typeface="Open Sans"/>
            </a:endParaRPr>
          </a:p>
          <a:p>
            <a:pPr indent="0" lvl="1" marL="457200" marR="0" rtl="0" algn="l">
              <a:lnSpc>
                <a:spcPct val="170000"/>
              </a:lnSpc>
              <a:spcBef>
                <a:spcPts val="0"/>
              </a:spcBef>
              <a:spcAft>
                <a:spcPts val="0"/>
              </a:spcAft>
              <a:buClr>
                <a:srgbClr val="000000"/>
              </a:buClr>
              <a:buSzPct val="138460"/>
              <a:buFont typeface="Arial"/>
              <a:buNone/>
            </a:pPr>
            <a:r>
              <a:rPr b="0" i="0" lang="en-US" sz="5200" u="none" cap="none" strike="noStrike">
                <a:solidFill>
                  <a:srgbClr val="000000"/>
                </a:solidFill>
                <a:latin typeface="Open Sans"/>
                <a:ea typeface="Open Sans"/>
                <a:cs typeface="Open Sans"/>
                <a:sym typeface="Open Sans"/>
              </a:rPr>
              <a:t>including minimum 30 percent low-income subscription requirement</a:t>
            </a:r>
            <a:r>
              <a:rPr lang="en-US" sz="5200">
                <a:latin typeface="Open Sans"/>
                <a:ea typeface="Open Sans"/>
                <a:cs typeface="Open Sans"/>
                <a:sym typeface="Open Sans"/>
              </a:rPr>
              <a:t>,</a:t>
            </a:r>
            <a:endParaRPr sz="5200">
              <a:latin typeface="Open Sans"/>
              <a:ea typeface="Open Sans"/>
              <a:cs typeface="Open Sans"/>
              <a:sym typeface="Open Sans"/>
            </a:endParaRPr>
          </a:p>
          <a:p>
            <a:pPr indent="0" lvl="1" marL="457200" marR="0" rtl="0" algn="l">
              <a:lnSpc>
                <a:spcPct val="170000"/>
              </a:lnSpc>
              <a:spcBef>
                <a:spcPts val="0"/>
              </a:spcBef>
              <a:spcAft>
                <a:spcPts val="0"/>
              </a:spcAft>
              <a:buClr>
                <a:srgbClr val="000000"/>
              </a:buClr>
              <a:buSzPct val="138460"/>
              <a:buFont typeface="Arial"/>
              <a:buNone/>
            </a:pPr>
            <a:r>
              <a:rPr b="0" i="0" lang="en-US" sz="5200" u="none" cap="none" strike="noStrike">
                <a:solidFill>
                  <a:srgbClr val="000000"/>
                </a:solidFill>
                <a:latin typeface="Open Sans"/>
                <a:ea typeface="Open Sans"/>
                <a:cs typeface="Open Sans"/>
                <a:sym typeface="Open Sans"/>
              </a:rPr>
              <a:t>(3) any required, non-ministerial permits have been issued to bidder at the time bid is submitted</a:t>
            </a:r>
            <a:r>
              <a:rPr lang="en-US" sz="5200">
                <a:latin typeface="Open Sans"/>
                <a:ea typeface="Open Sans"/>
                <a:cs typeface="Open Sans"/>
                <a:sym typeface="Open Sans"/>
              </a:rPr>
              <a:t>,</a:t>
            </a:r>
            <a:endParaRPr b="0" i="0" sz="5200" u="none" cap="none" strike="noStrike">
              <a:solidFill>
                <a:srgbClr val="000000"/>
              </a:solidFill>
              <a:latin typeface="Open Sans"/>
              <a:ea typeface="Open Sans"/>
              <a:cs typeface="Open Sans"/>
              <a:sym typeface="Open Sans"/>
            </a:endParaRPr>
          </a:p>
          <a:p>
            <a:pPr indent="0" lvl="1" marL="457200" marR="0" rtl="0" algn="l">
              <a:lnSpc>
                <a:spcPct val="170000"/>
              </a:lnSpc>
              <a:spcBef>
                <a:spcPts val="0"/>
              </a:spcBef>
              <a:spcAft>
                <a:spcPts val="0"/>
              </a:spcAft>
              <a:buClr>
                <a:srgbClr val="000000"/>
              </a:buClr>
              <a:buSzPct val="138461"/>
              <a:buFont typeface="Arial"/>
              <a:buNone/>
            </a:pPr>
            <a:r>
              <a:rPr lang="en-US" sz="5200">
                <a:latin typeface="Open Sans"/>
                <a:ea typeface="Open Sans"/>
                <a:cs typeface="Open Sans"/>
                <a:sym typeface="Open Sans"/>
              </a:rPr>
              <a:t>(4) $1000 application fee.</a:t>
            </a:r>
            <a:endParaRPr sz="5200">
              <a:latin typeface="Open Sans"/>
              <a:ea typeface="Open Sans"/>
              <a:cs typeface="Open Sans"/>
              <a:sym typeface="Open Sans"/>
            </a:endParaRPr>
          </a:p>
          <a:p>
            <a:pPr indent="0" lvl="1" marL="457200" marR="0" rtl="0" algn="l">
              <a:lnSpc>
                <a:spcPct val="170000"/>
              </a:lnSpc>
              <a:spcBef>
                <a:spcPts val="0"/>
              </a:spcBef>
              <a:spcAft>
                <a:spcPts val="0"/>
              </a:spcAft>
              <a:buClr>
                <a:srgbClr val="000000"/>
              </a:buClr>
              <a:buSzPct val="138461"/>
              <a:buFont typeface="Arial"/>
              <a:buNone/>
            </a:pPr>
            <a:r>
              <a:t/>
            </a:r>
            <a:endParaRPr b="0" i="0" sz="1400" u="none" cap="none" strike="noStrike">
              <a:solidFill>
                <a:srgbClr val="000000"/>
              </a:solidFill>
              <a:latin typeface="Open Sans"/>
              <a:ea typeface="Open Sans"/>
              <a:cs typeface="Open Sans"/>
              <a:sym typeface="Open Sans"/>
            </a:endParaRPr>
          </a:p>
          <a:p>
            <a:pPr indent="0" lvl="0" marL="0" marR="0" rtl="0" algn="l">
              <a:lnSpc>
                <a:spcPct val="170000"/>
              </a:lnSpc>
              <a:spcBef>
                <a:spcPts val="0"/>
              </a:spcBef>
              <a:spcAft>
                <a:spcPts val="0"/>
              </a:spcAft>
              <a:buClr>
                <a:srgbClr val="000000"/>
              </a:buClr>
              <a:buSzPct val="128571"/>
              <a:buFont typeface="Arial"/>
              <a:buNone/>
            </a:pPr>
            <a:r>
              <a:rPr b="0" i="0" lang="en-US" sz="5600" u="none" cap="none" strike="noStrike">
                <a:solidFill>
                  <a:srgbClr val="000000"/>
                </a:solidFill>
                <a:latin typeface="Open Sans"/>
                <a:ea typeface="Open Sans"/>
                <a:cs typeface="Open Sans"/>
                <a:sym typeface="Open Sans"/>
              </a:rPr>
              <a:t>C. </a:t>
            </a:r>
            <a:r>
              <a:rPr b="1" i="0" lang="en-US" sz="5600" u="none" cap="none" strike="noStrike">
                <a:solidFill>
                  <a:srgbClr val="000000"/>
                </a:solidFill>
                <a:latin typeface="Open Sans"/>
                <a:ea typeface="Open Sans"/>
                <a:cs typeface="Open Sans"/>
                <a:sym typeface="Open Sans"/>
              </a:rPr>
              <a:t>Competitive solicitation process must include the following preferences </a:t>
            </a:r>
            <a:r>
              <a:rPr b="0" i="0" lang="en-US" sz="5600" u="none" cap="none" strike="noStrike">
                <a:solidFill>
                  <a:srgbClr val="000000"/>
                </a:solidFill>
                <a:latin typeface="Open Sans"/>
                <a:ea typeface="Open Sans"/>
                <a:cs typeface="Open Sans"/>
                <a:sym typeface="Open Sans"/>
              </a:rPr>
              <a:t>to benefit local community and state of NM </a:t>
            </a:r>
            <a:endParaRPr/>
          </a:p>
          <a:p>
            <a:pPr indent="0" lvl="0" marL="0" marR="0" rtl="0" algn="l">
              <a:lnSpc>
                <a:spcPct val="170000"/>
              </a:lnSpc>
              <a:spcBef>
                <a:spcPts val="0"/>
              </a:spcBef>
              <a:spcAft>
                <a:spcPts val="0"/>
              </a:spcAft>
              <a:buClr>
                <a:srgbClr val="000000"/>
              </a:buClr>
              <a:buSzPct val="128571"/>
              <a:buFont typeface="Arial"/>
              <a:buNone/>
            </a:pPr>
            <a:r>
              <a:rPr b="0" i="0" lang="en-US" sz="5600" u="none" cap="none" strike="noStrike">
                <a:solidFill>
                  <a:srgbClr val="000000"/>
                </a:solidFill>
                <a:latin typeface="Open Sans"/>
                <a:ea typeface="Open Sans"/>
                <a:cs typeface="Open Sans"/>
                <a:sym typeface="Open Sans"/>
              </a:rPr>
              <a:t>          </a:t>
            </a:r>
            <a:r>
              <a:rPr b="0" i="0" lang="en-US" sz="5200" u="none" cap="none" strike="noStrike">
                <a:solidFill>
                  <a:srgbClr val="000000"/>
                </a:solidFill>
                <a:latin typeface="Open Sans"/>
                <a:ea typeface="Open Sans"/>
                <a:cs typeface="Open Sans"/>
                <a:sym typeface="Open Sans"/>
              </a:rPr>
              <a:t>(1) businesses residing in the state and for resident veteran businesses, </a:t>
            </a:r>
            <a:endParaRPr b="0" i="0" sz="1400" u="none" cap="none" strike="noStrike">
              <a:solidFill>
                <a:srgbClr val="000000"/>
              </a:solidFill>
              <a:latin typeface="Open Sans"/>
              <a:ea typeface="Open Sans"/>
              <a:cs typeface="Open Sans"/>
              <a:sym typeface="Open Sans"/>
            </a:endParaRPr>
          </a:p>
          <a:p>
            <a:pPr indent="0" lvl="1" marL="457200" marR="0" rtl="0" algn="l">
              <a:lnSpc>
                <a:spcPct val="170000"/>
              </a:lnSpc>
              <a:spcBef>
                <a:spcPts val="0"/>
              </a:spcBef>
              <a:spcAft>
                <a:spcPts val="0"/>
              </a:spcAft>
              <a:buClr>
                <a:srgbClr val="000000"/>
              </a:buClr>
              <a:buSzPct val="138461"/>
              <a:buFont typeface="Arial"/>
              <a:buNone/>
            </a:pPr>
            <a:r>
              <a:rPr b="0" i="0" lang="en-US" sz="5200" u="none" cap="none" strike="noStrike">
                <a:solidFill>
                  <a:srgbClr val="000000"/>
                </a:solidFill>
                <a:latin typeface="Open Sans"/>
                <a:ea typeface="Open Sans"/>
                <a:cs typeface="Open Sans"/>
                <a:sym typeface="Open Sans"/>
              </a:rPr>
              <a:t>(2) projects supporting local businesses employing local labor, or having partners resident in the state;</a:t>
            </a:r>
            <a:endParaRPr b="0" i="0" sz="1400" u="none" cap="none" strike="noStrike">
              <a:solidFill>
                <a:srgbClr val="000000"/>
              </a:solidFill>
              <a:latin typeface="Open Sans"/>
              <a:ea typeface="Open Sans"/>
              <a:cs typeface="Open Sans"/>
              <a:sym typeface="Open Sans"/>
            </a:endParaRPr>
          </a:p>
          <a:p>
            <a:pPr indent="0" lvl="1" marL="457200" marR="0" rtl="0" algn="l">
              <a:lnSpc>
                <a:spcPct val="170000"/>
              </a:lnSpc>
              <a:spcBef>
                <a:spcPts val="0"/>
              </a:spcBef>
              <a:spcAft>
                <a:spcPts val="0"/>
              </a:spcAft>
              <a:buClr>
                <a:srgbClr val="000000"/>
              </a:buClr>
              <a:buSzPct val="138461"/>
              <a:buFont typeface="Arial"/>
              <a:buNone/>
            </a:pPr>
            <a:r>
              <a:rPr b="0" i="0" lang="en-US" sz="5200" u="none" cap="none" strike="noStrike">
                <a:solidFill>
                  <a:srgbClr val="000000"/>
                </a:solidFill>
                <a:latin typeface="Open Sans"/>
                <a:ea typeface="Open Sans"/>
                <a:cs typeface="Open Sans"/>
                <a:sym typeface="Open Sans"/>
              </a:rPr>
              <a:t>(3) bids including workforce training or educational opportunities for disenfranchised groups;</a:t>
            </a:r>
            <a:endParaRPr b="0" i="0" sz="1400" u="none" cap="none" strike="noStrike">
              <a:solidFill>
                <a:srgbClr val="000000"/>
              </a:solidFill>
              <a:latin typeface="Open Sans"/>
              <a:ea typeface="Open Sans"/>
              <a:cs typeface="Open Sans"/>
              <a:sym typeface="Open Sans"/>
            </a:endParaRPr>
          </a:p>
          <a:p>
            <a:pPr indent="0" lvl="1" marL="457200" marR="0" rtl="0" algn="l">
              <a:lnSpc>
                <a:spcPct val="170000"/>
              </a:lnSpc>
              <a:spcBef>
                <a:spcPts val="0"/>
              </a:spcBef>
              <a:spcAft>
                <a:spcPts val="0"/>
              </a:spcAft>
              <a:buClr>
                <a:srgbClr val="000000"/>
              </a:buClr>
              <a:buSzPct val="138461"/>
              <a:buFont typeface="Arial"/>
              <a:buNone/>
            </a:pPr>
            <a:r>
              <a:rPr b="0" i="0" lang="en-US" sz="5200" u="none" cap="none" strike="noStrike">
                <a:solidFill>
                  <a:srgbClr val="000000"/>
                </a:solidFill>
                <a:latin typeface="Open Sans"/>
                <a:ea typeface="Open Sans"/>
                <a:cs typeface="Open Sans"/>
                <a:sym typeface="Open Sans"/>
              </a:rPr>
              <a:t>(4) businesses owned or operated by minorities or women;</a:t>
            </a:r>
            <a:endParaRPr b="0" i="0" sz="1400" u="none" cap="none" strike="noStrike">
              <a:solidFill>
                <a:srgbClr val="000000"/>
              </a:solidFill>
              <a:latin typeface="Open Sans"/>
              <a:ea typeface="Open Sans"/>
              <a:cs typeface="Open Sans"/>
              <a:sym typeface="Open Sans"/>
            </a:endParaRPr>
          </a:p>
          <a:p>
            <a:pPr indent="0" lvl="1" marL="457200" marR="0" rtl="0" algn="l">
              <a:lnSpc>
                <a:spcPct val="170000"/>
              </a:lnSpc>
              <a:spcBef>
                <a:spcPts val="0"/>
              </a:spcBef>
              <a:spcAft>
                <a:spcPts val="0"/>
              </a:spcAft>
              <a:buClr>
                <a:srgbClr val="000000"/>
              </a:buClr>
              <a:buSzPct val="138461"/>
              <a:buFont typeface="Arial"/>
              <a:buNone/>
            </a:pPr>
            <a:r>
              <a:rPr b="0" i="0" lang="en-US" sz="5200" u="none" cap="none" strike="noStrike">
                <a:solidFill>
                  <a:srgbClr val="000000"/>
                </a:solidFill>
                <a:latin typeface="Open Sans"/>
                <a:ea typeface="Open Sans"/>
                <a:cs typeface="Open Sans"/>
                <a:sym typeface="Open Sans"/>
              </a:rPr>
              <a:t>(5) bids including local job training or committing to long- term jobs in New Mexico; and</a:t>
            </a:r>
            <a:endParaRPr b="0" i="0" sz="1400" u="none" cap="none" strike="noStrike">
              <a:solidFill>
                <a:srgbClr val="000000"/>
              </a:solidFill>
              <a:latin typeface="Open Sans"/>
              <a:ea typeface="Open Sans"/>
              <a:cs typeface="Open Sans"/>
              <a:sym typeface="Open Sans"/>
            </a:endParaRPr>
          </a:p>
          <a:p>
            <a:pPr indent="0" lvl="1" marL="457200" marR="0" rtl="0" algn="l">
              <a:lnSpc>
                <a:spcPct val="170000"/>
              </a:lnSpc>
              <a:spcBef>
                <a:spcPts val="0"/>
              </a:spcBef>
              <a:spcAft>
                <a:spcPts val="0"/>
              </a:spcAft>
              <a:buClr>
                <a:srgbClr val="000000"/>
              </a:buClr>
              <a:buSzPct val="138461"/>
              <a:buFont typeface="Arial"/>
              <a:buNone/>
            </a:pPr>
            <a:r>
              <a:rPr b="0" i="0" lang="en-US" sz="5200" u="none" cap="none" strike="noStrike">
                <a:solidFill>
                  <a:srgbClr val="000000"/>
                </a:solidFill>
                <a:latin typeface="Open Sans"/>
                <a:ea typeface="Open Sans"/>
                <a:cs typeface="Open Sans"/>
                <a:sym typeface="Open Sans"/>
              </a:rPr>
              <a:t>(6) bids including partnership with local communities or community-based project ownership.</a:t>
            </a:r>
            <a:endParaRPr b="0" i="0" sz="1400" u="none" cap="none" strike="noStrike">
              <a:solidFill>
                <a:srgbClr val="000000"/>
              </a:solidFill>
              <a:latin typeface="Open Sans"/>
              <a:ea typeface="Open Sans"/>
              <a:cs typeface="Open Sans"/>
              <a:sym typeface="Open Sans"/>
            </a:endParaRPr>
          </a:p>
          <a:p>
            <a:pPr indent="-228600" lvl="0" marL="457200" marR="0" rtl="0" algn="l">
              <a:lnSpc>
                <a:spcPct val="90000"/>
              </a:lnSpc>
              <a:spcBef>
                <a:spcPts val="1000"/>
              </a:spcBef>
              <a:spcAft>
                <a:spcPts val="0"/>
              </a:spcAft>
              <a:buClr>
                <a:schemeClr val="dk1"/>
              </a:buClr>
              <a:buSzPts val="1800"/>
              <a:buFont typeface="Arial"/>
              <a:buNone/>
            </a:pPr>
            <a:r>
              <a:t/>
            </a:r>
            <a:endParaRPr b="0" i="0" sz="1400" u="none" cap="none" strike="noStrike">
              <a:solidFill>
                <a:srgbClr val="000000"/>
              </a:solidFill>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g135699b2e9c_0_474"/>
          <p:cNvSpPr txBox="1"/>
          <p:nvPr>
            <p:ph idx="12" type="sldNum"/>
          </p:nvPr>
        </p:nvSpPr>
        <p:spPr>
          <a:xfrm>
            <a:off x="9347100" y="6274751"/>
            <a:ext cx="28449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fld id="{00000000-1234-1234-1234-123412341234}" type="slidenum">
              <a:rPr lang="en-US"/>
              <a:t>‹#›</a:t>
            </a:fld>
            <a:endParaRPr/>
          </a:p>
        </p:txBody>
      </p:sp>
      <p:sp>
        <p:nvSpPr>
          <p:cNvPr id="375" name="Google Shape;375;g135699b2e9c_0_474"/>
          <p:cNvSpPr txBox="1"/>
          <p:nvPr/>
        </p:nvSpPr>
        <p:spPr>
          <a:xfrm>
            <a:off x="300038" y="22338"/>
            <a:ext cx="11758612" cy="1256700"/>
          </a:xfrm>
          <a:prstGeom prst="rect">
            <a:avLst/>
          </a:prstGeom>
          <a:noFill/>
          <a:ln>
            <a:noFill/>
          </a:ln>
        </p:spPr>
        <p:txBody>
          <a:bodyPr anchorCtr="0" anchor="ctr" bIns="45700" lIns="0" spcFirstLastPara="1" rIns="91425" wrap="square" tIns="45700">
            <a:noAutofit/>
          </a:bodyPr>
          <a:lstStyle/>
          <a:p>
            <a:pPr indent="0" lvl="0" marL="0" marR="0" rtl="0" algn="l">
              <a:lnSpc>
                <a:spcPct val="90000"/>
              </a:lnSpc>
              <a:spcBef>
                <a:spcPts val="0"/>
              </a:spcBef>
              <a:spcAft>
                <a:spcPts val="0"/>
              </a:spcAft>
              <a:buClr>
                <a:srgbClr val="000000"/>
              </a:buClr>
              <a:buSzPts val="3600"/>
              <a:buFont typeface="Arial"/>
              <a:buNone/>
            </a:pPr>
            <a:r>
              <a:rPr b="1" i="0" lang="en-US" sz="3600" u="none" cap="none" strike="noStrike">
                <a:solidFill>
                  <a:srgbClr val="2F5496"/>
                </a:solidFill>
                <a:latin typeface="Open Sans"/>
                <a:ea typeface="Open Sans"/>
                <a:cs typeface="Open Sans"/>
                <a:sym typeface="Open Sans"/>
              </a:rPr>
              <a:t>Implementing Community Solar in NM</a:t>
            </a:r>
            <a:endParaRPr b="0" i="0" sz="3600" u="none" cap="none" strike="noStrike">
              <a:solidFill>
                <a:srgbClr val="2F5496"/>
              </a:solidFill>
              <a:latin typeface="Open Sans"/>
              <a:ea typeface="Open Sans"/>
              <a:cs typeface="Open Sans"/>
              <a:sym typeface="Open Sans"/>
            </a:endParaRPr>
          </a:p>
          <a:p>
            <a:pPr indent="0" lvl="0" marL="0" marR="0" rtl="0" algn="l">
              <a:lnSpc>
                <a:spcPct val="90000"/>
              </a:lnSpc>
              <a:spcBef>
                <a:spcPts val="0"/>
              </a:spcBef>
              <a:spcAft>
                <a:spcPts val="0"/>
              </a:spcAft>
              <a:buClr>
                <a:srgbClr val="000000"/>
              </a:buClr>
              <a:buSzPts val="3600"/>
              <a:buFont typeface="Arial"/>
              <a:buNone/>
            </a:pPr>
            <a:r>
              <a:rPr b="0" i="0" lang="en-US" sz="3600" u="none" cap="none" strike="noStrike">
                <a:solidFill>
                  <a:srgbClr val="2F5496"/>
                </a:solidFill>
                <a:latin typeface="Open Sans"/>
                <a:ea typeface="Open Sans"/>
                <a:cs typeface="Open Sans"/>
                <a:sym typeface="Open Sans"/>
              </a:rPr>
              <a:t>Project Selection Criteria </a:t>
            </a:r>
            <a:r>
              <a:rPr b="0" i="0" lang="en-US" sz="2300" u="none" cap="none" strike="noStrike">
                <a:solidFill>
                  <a:srgbClr val="2F5496"/>
                </a:solidFill>
                <a:latin typeface="Open Sans"/>
                <a:ea typeface="Open Sans"/>
                <a:cs typeface="Open Sans"/>
                <a:sym typeface="Open Sans"/>
              </a:rPr>
              <a:t>(subject to change)</a:t>
            </a:r>
            <a:endParaRPr b="0" i="0" sz="2300" u="none" cap="none" strike="noStrike">
              <a:solidFill>
                <a:srgbClr val="2F5496"/>
              </a:solidFill>
              <a:latin typeface="Open Sans"/>
              <a:ea typeface="Open Sans"/>
              <a:cs typeface="Open Sans"/>
              <a:sym typeface="Open Sans"/>
            </a:endParaRPr>
          </a:p>
        </p:txBody>
      </p:sp>
      <p:pic>
        <p:nvPicPr>
          <p:cNvPr descr="Criteria &#10;Project Viability &#10;Project Permitting &#10;Developer Experience &#10;Financing Status &#10;Interconnection Viability &#10;Subscriber Mix &#10;Low-income carve out &#10;Direct-billed low-income &#10;Additional subscriber costs &#10;Credit discount &#10;Community &amp; Local Benefits &#10;Workforce training,educational opportunities &#10;Contract with local businesses/racial minorities/women/veterans/Native Americans &#10;Community-based &#10;Existing and continuing relationship &#10;Site Characteristics &#10;Existing site use &#10;Public land " id="376" name="Google Shape;376;g135699b2e9c_0_474"/>
          <p:cNvPicPr preferRelativeResize="0"/>
          <p:nvPr/>
        </p:nvPicPr>
        <p:blipFill rotWithShape="1">
          <a:blip r:embed="rId3">
            <a:alphaModFix/>
          </a:blip>
          <a:srcRect b="0" l="0" r="0" t="0"/>
          <a:stretch/>
        </p:blipFill>
        <p:spPr>
          <a:xfrm>
            <a:off x="1771650" y="1400175"/>
            <a:ext cx="7367365" cy="49464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8"/>
          <p:cNvSpPr txBox="1"/>
          <p:nvPr>
            <p:ph type="title"/>
          </p:nvPr>
        </p:nvSpPr>
        <p:spPr>
          <a:xfrm>
            <a:off x="619431" y="690778"/>
            <a:ext cx="10972800" cy="1018254"/>
          </a:xfrm>
          <a:prstGeom prst="rect">
            <a:avLst/>
          </a:prstGeom>
          <a:noFill/>
          <a:ln>
            <a:noFill/>
          </a:ln>
        </p:spPr>
        <p:txBody>
          <a:bodyPr anchorCtr="0" anchor="t" bIns="45700" lIns="0" spcFirstLastPara="1" rIns="91425" wrap="square" tIns="45700">
            <a:noAutofit/>
          </a:bodyPr>
          <a:lstStyle/>
          <a:p>
            <a:pPr indent="0" lvl="0" marL="0" marR="0" rtl="0" algn="l">
              <a:lnSpc>
                <a:spcPct val="90000"/>
              </a:lnSpc>
              <a:spcBef>
                <a:spcPts val="0"/>
              </a:spcBef>
              <a:spcAft>
                <a:spcPts val="0"/>
              </a:spcAft>
              <a:buClr>
                <a:srgbClr val="26547C"/>
              </a:buClr>
              <a:buSzPts val="4400"/>
              <a:buFont typeface="Open Sans"/>
              <a:buNone/>
            </a:pPr>
            <a:r>
              <a:rPr b="1" lang="en-US" sz="3600"/>
              <a:t>Status</a:t>
            </a:r>
            <a:r>
              <a:rPr b="1" lang="en-US"/>
              <a:t> </a:t>
            </a:r>
            <a:r>
              <a:rPr b="1" lang="en-US" sz="3600"/>
              <a:t>of Rules, PRC Process</a:t>
            </a:r>
            <a:endParaRPr b="1"/>
          </a:p>
        </p:txBody>
      </p:sp>
      <p:sp>
        <p:nvSpPr>
          <p:cNvPr id="383" name="Google Shape;383;p8"/>
          <p:cNvSpPr txBox="1"/>
          <p:nvPr>
            <p:ph idx="1" type="body"/>
          </p:nvPr>
        </p:nvSpPr>
        <p:spPr>
          <a:xfrm>
            <a:off x="619431" y="1923392"/>
            <a:ext cx="10972800" cy="4183117"/>
          </a:xfrm>
          <a:prstGeom prst="rect">
            <a:avLst/>
          </a:prstGeom>
          <a:noFill/>
          <a:ln>
            <a:noFill/>
          </a:ln>
        </p:spPr>
        <p:txBody>
          <a:bodyPr anchorCtr="0" anchor="t" bIns="45700" lIns="0" spcFirstLastPara="1" rIns="91425" wrap="square" tIns="45700">
            <a:noAutofit/>
          </a:bodyPr>
          <a:lstStyle/>
          <a:p>
            <a:pPr indent="-457200" lvl="0" marL="685800" rtl="0" algn="l">
              <a:lnSpc>
                <a:spcPct val="90000"/>
              </a:lnSpc>
              <a:spcBef>
                <a:spcPts val="1000"/>
              </a:spcBef>
              <a:spcAft>
                <a:spcPts val="0"/>
              </a:spcAft>
              <a:buSzPts val="2800"/>
              <a:buFont typeface="Arial"/>
              <a:buChar char="•"/>
            </a:pPr>
            <a:r>
              <a:rPr b="0" lang="en-US" sz="2400">
                <a:solidFill>
                  <a:schemeClr val="dk2"/>
                </a:solidFill>
              </a:rPr>
              <a:t>RFP process should be finalized shortly</a:t>
            </a:r>
            <a:endParaRPr/>
          </a:p>
          <a:p>
            <a:pPr indent="-457200" lvl="0" marL="685800" rtl="0" algn="l">
              <a:lnSpc>
                <a:spcPct val="90000"/>
              </a:lnSpc>
              <a:spcBef>
                <a:spcPts val="1000"/>
              </a:spcBef>
              <a:spcAft>
                <a:spcPts val="0"/>
              </a:spcAft>
              <a:buSzPts val="2800"/>
              <a:buFont typeface="Arial"/>
              <a:buChar char="•"/>
            </a:pPr>
            <a:r>
              <a:rPr b="0" lang="en-US" sz="2400">
                <a:solidFill>
                  <a:schemeClr val="dk2"/>
                </a:solidFill>
              </a:rPr>
              <a:t>Program Administrator will be announced shortly to administer the selection process as well as the program</a:t>
            </a:r>
            <a:endParaRPr/>
          </a:p>
          <a:p>
            <a:pPr indent="-457200" lvl="0" marL="685800" rtl="0" algn="l">
              <a:lnSpc>
                <a:spcPct val="90000"/>
              </a:lnSpc>
              <a:spcBef>
                <a:spcPts val="1000"/>
              </a:spcBef>
              <a:spcAft>
                <a:spcPts val="0"/>
              </a:spcAft>
              <a:buSzPts val="2800"/>
              <a:buFont typeface="Arial"/>
              <a:buChar char="•"/>
            </a:pPr>
            <a:r>
              <a:rPr b="0" lang="en-US" sz="2400">
                <a:solidFill>
                  <a:schemeClr val="dk2"/>
                </a:solidFill>
              </a:rPr>
              <a:t>Final Rules are scheduled to be published on July 12, establishing their effective date</a:t>
            </a:r>
            <a:endParaRPr/>
          </a:p>
          <a:p>
            <a:pPr indent="-457200" lvl="0" marL="685800" rtl="0" algn="l">
              <a:lnSpc>
                <a:spcPct val="90000"/>
              </a:lnSpc>
              <a:spcBef>
                <a:spcPts val="1000"/>
              </a:spcBef>
              <a:spcAft>
                <a:spcPts val="0"/>
              </a:spcAft>
              <a:buSzPts val="2800"/>
              <a:buFont typeface="Arial"/>
              <a:buChar char="•"/>
            </a:pPr>
            <a:r>
              <a:rPr b="0" lang="en-US" sz="2400">
                <a:solidFill>
                  <a:schemeClr val="dk2"/>
                </a:solidFill>
              </a:rPr>
              <a:t>PRC will participate in a national program pilot of DOE’s Office of EE and RE: LIHEAP Community Solar Subscription Platform</a:t>
            </a:r>
            <a:endParaRPr/>
          </a:p>
        </p:txBody>
      </p:sp>
      <p:sp>
        <p:nvSpPr>
          <p:cNvPr id="384" name="Google Shape;384;p8"/>
          <p:cNvSpPr txBox="1"/>
          <p:nvPr>
            <p:ph idx="12" type="sldNum"/>
          </p:nvPr>
        </p:nvSpPr>
        <p:spPr>
          <a:xfrm>
            <a:off x="8610600" y="6651812"/>
            <a:ext cx="2743200" cy="186207"/>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9"/>
          <p:cNvSpPr txBox="1"/>
          <p:nvPr>
            <p:ph type="title"/>
          </p:nvPr>
        </p:nvSpPr>
        <p:spPr>
          <a:xfrm>
            <a:off x="619431" y="133731"/>
            <a:ext cx="10972800" cy="1018254"/>
          </a:xfrm>
          <a:prstGeom prst="rect">
            <a:avLst/>
          </a:prstGeom>
          <a:noFill/>
          <a:ln>
            <a:noFill/>
          </a:ln>
        </p:spPr>
        <p:txBody>
          <a:bodyPr anchorCtr="0" anchor="t" bIns="45700" lIns="0" spcFirstLastPara="1" rIns="91425" wrap="square" tIns="45700">
            <a:noAutofit/>
          </a:bodyPr>
          <a:lstStyle/>
          <a:p>
            <a:pPr indent="0" lvl="0" marL="0" marR="0" rtl="0" algn="l">
              <a:lnSpc>
                <a:spcPct val="90000"/>
              </a:lnSpc>
              <a:spcBef>
                <a:spcPts val="0"/>
              </a:spcBef>
              <a:spcAft>
                <a:spcPts val="0"/>
              </a:spcAft>
              <a:buClr>
                <a:srgbClr val="26547C"/>
              </a:buClr>
              <a:buSzPts val="4400"/>
              <a:buFont typeface="Open Sans"/>
              <a:buNone/>
            </a:pPr>
            <a:br>
              <a:rPr b="1" lang="en-US" sz="3600"/>
            </a:br>
            <a:r>
              <a:rPr b="1" lang="en-US" sz="3600"/>
              <a:t>Working with Local Governments and Low Income customers </a:t>
            </a:r>
            <a:endParaRPr b="1" sz="3600"/>
          </a:p>
          <a:p>
            <a:pPr indent="0" lvl="0" marL="0" marR="0" rtl="0" algn="l">
              <a:lnSpc>
                <a:spcPct val="90000"/>
              </a:lnSpc>
              <a:spcBef>
                <a:spcPts val="0"/>
              </a:spcBef>
              <a:spcAft>
                <a:spcPts val="0"/>
              </a:spcAft>
              <a:buClr>
                <a:srgbClr val="26547C"/>
              </a:buClr>
              <a:buSzPts val="4400"/>
              <a:buFont typeface="Open Sans"/>
              <a:buNone/>
            </a:pPr>
            <a:r>
              <a:rPr lang="en-US" sz="3600"/>
              <a:t>Developer Perspective</a:t>
            </a:r>
            <a:endParaRPr b="1" sz="3600"/>
          </a:p>
        </p:txBody>
      </p:sp>
      <p:sp>
        <p:nvSpPr>
          <p:cNvPr id="391" name="Google Shape;391;p9"/>
          <p:cNvSpPr txBox="1"/>
          <p:nvPr>
            <p:ph idx="1" type="body"/>
          </p:nvPr>
        </p:nvSpPr>
        <p:spPr>
          <a:xfrm>
            <a:off x="569781" y="2320542"/>
            <a:ext cx="10972800" cy="4183200"/>
          </a:xfrm>
          <a:prstGeom prst="rect">
            <a:avLst/>
          </a:prstGeom>
          <a:noFill/>
          <a:ln>
            <a:noFill/>
          </a:ln>
        </p:spPr>
        <p:txBody>
          <a:bodyPr anchorCtr="0" anchor="t" bIns="45700" lIns="0" spcFirstLastPara="1" rIns="91425" wrap="square" tIns="45700">
            <a:noAutofit/>
          </a:bodyPr>
          <a:lstStyle/>
          <a:p>
            <a:pPr indent="-457200" lvl="0" marL="685800" rtl="0" algn="l">
              <a:lnSpc>
                <a:spcPct val="90000"/>
              </a:lnSpc>
              <a:spcBef>
                <a:spcPts val="1000"/>
              </a:spcBef>
              <a:spcAft>
                <a:spcPts val="0"/>
              </a:spcAft>
              <a:buSzPts val="2800"/>
              <a:buFont typeface="Arial"/>
              <a:buChar char="•"/>
            </a:pPr>
            <a:r>
              <a:rPr b="0" lang="en-US" sz="2400">
                <a:solidFill>
                  <a:schemeClr val="dk2"/>
                </a:solidFill>
              </a:rPr>
              <a:t>Local governments can play a role in education and outreach about the program</a:t>
            </a:r>
            <a:endParaRPr b="0" sz="2400">
              <a:solidFill>
                <a:schemeClr val="dk2"/>
              </a:solidFill>
            </a:endParaRPr>
          </a:p>
          <a:p>
            <a:pPr indent="-457200" lvl="0" marL="685800" rtl="0" algn="l">
              <a:lnSpc>
                <a:spcPct val="90000"/>
              </a:lnSpc>
              <a:spcBef>
                <a:spcPts val="1000"/>
              </a:spcBef>
              <a:spcAft>
                <a:spcPts val="0"/>
              </a:spcAft>
              <a:buSzPts val="2800"/>
              <a:buFont typeface="Arial"/>
              <a:buChar char="•"/>
            </a:pPr>
            <a:r>
              <a:rPr b="0" lang="en-US" sz="2400">
                <a:solidFill>
                  <a:schemeClr val="dk2"/>
                </a:solidFill>
              </a:rPr>
              <a:t>Perspective on what they would want in working with local governments</a:t>
            </a:r>
            <a:endParaRPr/>
          </a:p>
          <a:p>
            <a:pPr indent="-457200" lvl="0" marL="685800" rtl="0" algn="l">
              <a:lnSpc>
                <a:spcPct val="90000"/>
              </a:lnSpc>
              <a:spcBef>
                <a:spcPts val="1000"/>
              </a:spcBef>
              <a:spcAft>
                <a:spcPts val="0"/>
              </a:spcAft>
              <a:buSzPts val="2800"/>
              <a:buFont typeface="Arial"/>
              <a:buChar char="•"/>
            </a:pPr>
            <a:r>
              <a:rPr b="0" lang="en-US" sz="2400">
                <a:solidFill>
                  <a:schemeClr val="dk2"/>
                </a:solidFill>
              </a:rPr>
              <a:t>Workshop with local governments issuing permits for Community Solar; what the commission needs to see before issuing points in the RFP</a:t>
            </a:r>
            <a:endParaRPr b="0" sz="2400">
              <a:solidFill>
                <a:schemeClr val="dk2"/>
              </a:solidFill>
            </a:endParaRPr>
          </a:p>
          <a:p>
            <a:pPr indent="0" lvl="0" marL="457200" rtl="0" algn="l">
              <a:lnSpc>
                <a:spcPct val="90000"/>
              </a:lnSpc>
              <a:spcBef>
                <a:spcPts val="1000"/>
              </a:spcBef>
              <a:spcAft>
                <a:spcPts val="0"/>
              </a:spcAft>
              <a:buNone/>
            </a:pPr>
            <a:r>
              <a:t/>
            </a:r>
            <a:endParaRPr b="0" sz="2400">
              <a:solidFill>
                <a:schemeClr val="dk2"/>
              </a:solidFill>
            </a:endParaRPr>
          </a:p>
        </p:txBody>
      </p:sp>
      <p:sp>
        <p:nvSpPr>
          <p:cNvPr id="392" name="Google Shape;392;p9"/>
          <p:cNvSpPr txBox="1"/>
          <p:nvPr>
            <p:ph idx="12" type="sldNum"/>
          </p:nvPr>
        </p:nvSpPr>
        <p:spPr>
          <a:xfrm>
            <a:off x="8610600" y="6651812"/>
            <a:ext cx="2743200" cy="186207"/>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g135699b2e9c_0_187"/>
          <p:cNvSpPr txBox="1"/>
          <p:nvPr>
            <p:ph idx="12" type="sldNum"/>
          </p:nvPr>
        </p:nvSpPr>
        <p:spPr>
          <a:xfrm>
            <a:off x="9347100" y="6274751"/>
            <a:ext cx="28449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800"/>
              <a:buFont typeface="Arial"/>
              <a:buNone/>
            </a:pPr>
            <a:fld id="{00000000-1234-1234-1234-123412341234}" type="slidenum">
              <a:rPr lang="en-US"/>
              <a:t>‹#›</a:t>
            </a:fld>
            <a:endParaRPr/>
          </a:p>
        </p:txBody>
      </p:sp>
      <p:sp>
        <p:nvSpPr>
          <p:cNvPr id="237" name="Google Shape;237;g135699b2e9c_0_187"/>
          <p:cNvSpPr txBox="1"/>
          <p:nvPr>
            <p:ph idx="1" type="body"/>
          </p:nvPr>
        </p:nvSpPr>
        <p:spPr>
          <a:xfrm>
            <a:off x="593000" y="1541100"/>
            <a:ext cx="11799600" cy="49338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1600"/>
              </a:spcBef>
              <a:spcAft>
                <a:spcPts val="0"/>
              </a:spcAft>
              <a:buClr>
                <a:srgbClr val="000000"/>
              </a:buClr>
              <a:buSzPts val="3100"/>
              <a:buFont typeface="Open Sans"/>
              <a:buChar char="•"/>
            </a:pPr>
            <a:r>
              <a:rPr b="0" i="0" lang="en-US" sz="2700" u="none" cap="none" strike="noStrike">
                <a:solidFill>
                  <a:srgbClr val="000000"/>
                </a:solidFill>
                <a:latin typeface="Open Sans"/>
                <a:ea typeface="Open Sans"/>
                <a:cs typeface="Open Sans"/>
                <a:sym typeface="Open Sans"/>
              </a:rPr>
              <a:t>Overview of the program </a:t>
            </a:r>
            <a:r>
              <a:rPr b="0" i="0" lang="en-US" sz="2200" u="none" cap="none" strike="noStrike">
                <a:solidFill>
                  <a:srgbClr val="000000"/>
                </a:solidFill>
                <a:latin typeface="Open Sans"/>
                <a:ea typeface="Open Sans"/>
                <a:cs typeface="Open Sans"/>
                <a:sym typeface="Open Sans"/>
              </a:rPr>
              <a:t>(BB)</a:t>
            </a:r>
            <a:endParaRPr b="0" i="0" sz="2200" u="none" cap="none" strike="noStrike">
              <a:solidFill>
                <a:srgbClr val="000000"/>
              </a:solidFill>
              <a:latin typeface="Open Sans"/>
              <a:ea typeface="Open Sans"/>
              <a:cs typeface="Open Sans"/>
              <a:sym typeface="Open Sans"/>
            </a:endParaRPr>
          </a:p>
          <a:p>
            <a:pPr indent="-228600" lvl="0" marL="228600" marR="0" rtl="0" algn="l">
              <a:lnSpc>
                <a:spcPct val="90000"/>
              </a:lnSpc>
              <a:spcBef>
                <a:spcPts val="1600"/>
              </a:spcBef>
              <a:spcAft>
                <a:spcPts val="0"/>
              </a:spcAft>
              <a:buClr>
                <a:srgbClr val="000000"/>
              </a:buClr>
              <a:buSzPts val="3100"/>
              <a:buFont typeface="Open Sans"/>
              <a:buChar char="•"/>
            </a:pPr>
            <a:r>
              <a:rPr b="0" i="0" lang="en-US" sz="2700" u="none" cap="none" strike="noStrike">
                <a:solidFill>
                  <a:srgbClr val="000000"/>
                </a:solidFill>
                <a:latin typeface="Open Sans"/>
                <a:ea typeface="Open Sans"/>
                <a:cs typeface="Open Sans"/>
                <a:sym typeface="Open Sans"/>
              </a:rPr>
              <a:t>Low-Income participation and recommendations (</a:t>
            </a:r>
            <a:r>
              <a:rPr b="0" i="0" lang="en-US" sz="2200" u="none" cap="none" strike="noStrike">
                <a:solidFill>
                  <a:srgbClr val="000000"/>
                </a:solidFill>
                <a:latin typeface="Open Sans"/>
                <a:ea typeface="Open Sans"/>
                <a:cs typeface="Open Sans"/>
                <a:sym typeface="Open Sans"/>
              </a:rPr>
              <a:t>CC</a:t>
            </a:r>
            <a:r>
              <a:rPr b="0" i="0" lang="en-US" sz="2700" u="none" cap="none" strike="noStrike">
                <a:solidFill>
                  <a:srgbClr val="000000"/>
                </a:solidFill>
                <a:latin typeface="Open Sans"/>
                <a:ea typeface="Open Sans"/>
                <a:cs typeface="Open Sans"/>
                <a:sym typeface="Open Sans"/>
              </a:rPr>
              <a:t>)</a:t>
            </a:r>
            <a:endParaRPr b="0" i="0" sz="2700" u="none" cap="none" strike="noStrike">
              <a:solidFill>
                <a:srgbClr val="000000"/>
              </a:solidFill>
              <a:latin typeface="Open Sans"/>
              <a:ea typeface="Open Sans"/>
              <a:cs typeface="Open Sans"/>
              <a:sym typeface="Open Sans"/>
            </a:endParaRPr>
          </a:p>
          <a:p>
            <a:pPr indent="-203200" lvl="0" marL="228600" marR="0" rtl="0" algn="l">
              <a:lnSpc>
                <a:spcPct val="90000"/>
              </a:lnSpc>
              <a:spcBef>
                <a:spcPts val="1600"/>
              </a:spcBef>
              <a:spcAft>
                <a:spcPts val="0"/>
              </a:spcAft>
              <a:buSzPts val="2700"/>
              <a:buFont typeface="Open Sans"/>
              <a:buChar char="•"/>
            </a:pPr>
            <a:r>
              <a:rPr lang="en-US" sz="2700">
                <a:latin typeface="Open Sans"/>
                <a:ea typeface="Open Sans"/>
                <a:cs typeface="Open Sans"/>
                <a:sym typeface="Open Sans"/>
              </a:rPr>
              <a:t>CCSA: </a:t>
            </a:r>
            <a:r>
              <a:rPr lang="en-US" sz="2700">
                <a:latin typeface="Open Sans"/>
                <a:ea typeface="Open Sans"/>
                <a:cs typeface="Open Sans"/>
                <a:sym typeface="Open Sans"/>
              </a:rPr>
              <a:t>RFP points, developer perspective on LI/CBOs </a:t>
            </a:r>
            <a:r>
              <a:rPr b="0" i="0" lang="en-US" sz="2700" u="none" cap="none" strike="noStrike">
                <a:solidFill>
                  <a:srgbClr val="000000"/>
                </a:solidFill>
                <a:latin typeface="Open Sans"/>
                <a:ea typeface="Open Sans"/>
                <a:cs typeface="Open Sans"/>
                <a:sym typeface="Open Sans"/>
              </a:rPr>
              <a:t>(</a:t>
            </a:r>
            <a:r>
              <a:rPr b="0" i="0" lang="en-US" sz="2300" u="none" cap="none" strike="noStrike">
                <a:solidFill>
                  <a:srgbClr val="000000"/>
                </a:solidFill>
                <a:latin typeface="Open Sans"/>
                <a:ea typeface="Open Sans"/>
                <a:cs typeface="Open Sans"/>
                <a:sym typeface="Open Sans"/>
              </a:rPr>
              <a:t>KC</a:t>
            </a:r>
            <a:r>
              <a:rPr b="0" i="0" lang="en-US" sz="2600" u="none" cap="none" strike="noStrike">
                <a:solidFill>
                  <a:srgbClr val="000000"/>
                </a:solidFill>
                <a:latin typeface="Open Sans"/>
                <a:ea typeface="Open Sans"/>
                <a:cs typeface="Open Sans"/>
                <a:sym typeface="Open Sans"/>
              </a:rPr>
              <a:t>)</a:t>
            </a:r>
            <a:endParaRPr b="0" i="0" sz="2600" u="none" cap="none" strike="noStrike">
              <a:solidFill>
                <a:srgbClr val="000000"/>
              </a:solidFill>
              <a:latin typeface="Open Sans"/>
              <a:ea typeface="Open Sans"/>
              <a:cs typeface="Open Sans"/>
              <a:sym typeface="Open Sans"/>
            </a:endParaRPr>
          </a:p>
          <a:p>
            <a:pPr indent="-228600" lvl="0" marL="228600" marR="0" rtl="0" algn="l">
              <a:lnSpc>
                <a:spcPct val="90000"/>
              </a:lnSpc>
              <a:spcBef>
                <a:spcPts val="1600"/>
              </a:spcBef>
              <a:spcAft>
                <a:spcPts val="0"/>
              </a:spcAft>
              <a:buClr>
                <a:srgbClr val="000000"/>
              </a:buClr>
              <a:buSzPts val="3100"/>
              <a:buFont typeface="Open Sans"/>
              <a:buChar char="•"/>
            </a:pPr>
            <a:r>
              <a:rPr b="0" i="0" lang="en-US" sz="2700" u="none" cap="none" strike="noStrike">
                <a:solidFill>
                  <a:srgbClr val="000000"/>
                </a:solidFill>
                <a:latin typeface="Open Sans"/>
                <a:ea typeface="Open Sans"/>
                <a:cs typeface="Open Sans"/>
                <a:sym typeface="Open Sans"/>
              </a:rPr>
              <a:t>GRID: Experience working with LI, tribes, local governments</a:t>
            </a:r>
            <a:r>
              <a:rPr b="0" i="0" lang="en-US" sz="2400" u="none" cap="none" strike="noStrike">
                <a:solidFill>
                  <a:srgbClr val="000000"/>
                </a:solidFill>
                <a:latin typeface="Open Sans"/>
                <a:ea typeface="Open Sans"/>
                <a:cs typeface="Open Sans"/>
                <a:sym typeface="Open Sans"/>
              </a:rPr>
              <a:t> </a:t>
            </a:r>
            <a:r>
              <a:rPr b="0" i="0" lang="en-US" sz="2200" u="none" cap="none" strike="noStrike">
                <a:solidFill>
                  <a:srgbClr val="000000"/>
                </a:solidFill>
                <a:latin typeface="Open Sans"/>
                <a:ea typeface="Open Sans"/>
                <a:cs typeface="Open Sans"/>
                <a:sym typeface="Open Sans"/>
                <a:extLst>
                  <a:ext uri="http://customooxmlschemas.google.com/">
                    <go:slidesCustomData xmlns:go="http://customooxmlschemas.google.com/" textRoundtripDataId="0"/>
                  </a:ext>
                </a:extLst>
              </a:rPr>
              <a:t>(TF)</a:t>
            </a:r>
            <a:endParaRPr sz="900"/>
          </a:p>
          <a:p>
            <a:pPr indent="-228600" lvl="0" marL="228600" marR="0" rtl="0" algn="l">
              <a:lnSpc>
                <a:spcPct val="90000"/>
              </a:lnSpc>
              <a:spcBef>
                <a:spcPts val="1600"/>
              </a:spcBef>
              <a:spcAft>
                <a:spcPts val="0"/>
              </a:spcAft>
              <a:buClr>
                <a:srgbClr val="000000"/>
              </a:buClr>
              <a:buSzPts val="3100"/>
              <a:buFont typeface="Open Sans"/>
              <a:buChar char="•"/>
            </a:pPr>
            <a:r>
              <a:rPr b="0" i="0" lang="en-US" sz="2700" u="none" cap="none" strike="noStrike">
                <a:solidFill>
                  <a:srgbClr val="000000"/>
                </a:solidFill>
                <a:latin typeface="Open Sans"/>
                <a:ea typeface="Open Sans"/>
                <a:cs typeface="Open Sans"/>
                <a:sym typeface="Open Sans"/>
              </a:rPr>
              <a:t>Santa Fe Co: Addressing land use issues by example (</a:t>
            </a:r>
            <a:r>
              <a:rPr lang="en-US" sz="2200">
                <a:latin typeface="Open Sans"/>
                <a:ea typeface="Open Sans"/>
                <a:cs typeface="Open Sans"/>
                <a:sym typeface="Open Sans"/>
              </a:rPr>
              <a:t>JB</a:t>
            </a:r>
            <a:r>
              <a:rPr b="0" i="0" lang="en-US" sz="2700" u="none" cap="none" strike="noStrike">
                <a:solidFill>
                  <a:srgbClr val="000000"/>
                </a:solidFill>
                <a:latin typeface="Open Sans"/>
                <a:ea typeface="Open Sans"/>
                <a:cs typeface="Open Sans"/>
                <a:sym typeface="Open Sans"/>
              </a:rPr>
              <a:t>)</a:t>
            </a:r>
            <a:endParaRPr b="1" i="1" sz="2000" u="none" cap="none" strike="noStrike">
              <a:solidFill>
                <a:srgbClr val="000000"/>
              </a:solidFill>
              <a:latin typeface="Open Sans"/>
              <a:ea typeface="Open Sans"/>
              <a:cs typeface="Open Sans"/>
              <a:sym typeface="Open Sans"/>
            </a:endParaRPr>
          </a:p>
        </p:txBody>
      </p:sp>
      <p:sp>
        <p:nvSpPr>
          <p:cNvPr id="238" name="Google Shape;238;g135699b2e9c_0_187"/>
          <p:cNvSpPr txBox="1"/>
          <p:nvPr/>
        </p:nvSpPr>
        <p:spPr>
          <a:xfrm>
            <a:off x="593000" y="265500"/>
            <a:ext cx="10344900" cy="1256700"/>
          </a:xfrm>
          <a:prstGeom prst="rect">
            <a:avLst/>
          </a:prstGeom>
          <a:noFill/>
          <a:ln>
            <a:noFill/>
          </a:ln>
        </p:spPr>
        <p:txBody>
          <a:bodyPr anchorCtr="0" anchor="ctr" bIns="45700" lIns="0" spcFirstLastPara="1" rIns="91425" wrap="square" tIns="45700">
            <a:noAutofit/>
          </a:bodyPr>
          <a:lstStyle/>
          <a:p>
            <a:pPr indent="0" lvl="0" marL="0" marR="0" rtl="0" algn="l">
              <a:lnSpc>
                <a:spcPct val="90000"/>
              </a:lnSpc>
              <a:spcBef>
                <a:spcPts val="0"/>
              </a:spcBef>
              <a:spcAft>
                <a:spcPts val="0"/>
              </a:spcAft>
              <a:buClr>
                <a:srgbClr val="000000"/>
              </a:buClr>
              <a:buSzPts val="3600"/>
              <a:buFont typeface="Arial"/>
              <a:buNone/>
            </a:pPr>
            <a:r>
              <a:rPr b="1" i="0" lang="en-US" sz="3600" u="none" cap="none" strike="noStrike">
                <a:solidFill>
                  <a:srgbClr val="2F5496"/>
                </a:solidFill>
                <a:latin typeface="Open Sans"/>
                <a:ea typeface="Open Sans"/>
                <a:cs typeface="Open Sans"/>
                <a:sym typeface="Open Sans"/>
              </a:rPr>
              <a:t>Contents</a:t>
            </a:r>
            <a:endParaRPr b="0" i="0" sz="3600" u="none" cap="none" strike="noStrike">
              <a:solidFill>
                <a:srgbClr val="26547C"/>
              </a:solidFill>
              <a:latin typeface="Open Sans"/>
              <a:ea typeface="Open Sans"/>
              <a:cs typeface="Open Sans"/>
              <a:sym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g135699b2e9c_0_483"/>
          <p:cNvSpPr txBox="1"/>
          <p:nvPr/>
        </p:nvSpPr>
        <p:spPr>
          <a:xfrm>
            <a:off x="494649" y="582675"/>
            <a:ext cx="11518669" cy="1256700"/>
          </a:xfrm>
          <a:prstGeom prst="rect">
            <a:avLst/>
          </a:prstGeom>
          <a:noFill/>
          <a:ln>
            <a:noFill/>
          </a:ln>
        </p:spPr>
        <p:txBody>
          <a:bodyPr anchorCtr="0" anchor="ctr" bIns="45700" lIns="0" spcFirstLastPara="1" rIns="91425" wrap="square" tIns="45700">
            <a:noAutofit/>
          </a:bodyPr>
          <a:lstStyle/>
          <a:p>
            <a:pPr indent="0" lvl="0" marL="0" marR="0" rtl="0" algn="l">
              <a:lnSpc>
                <a:spcPct val="90000"/>
              </a:lnSpc>
              <a:spcBef>
                <a:spcPts val="0"/>
              </a:spcBef>
              <a:spcAft>
                <a:spcPts val="0"/>
              </a:spcAft>
              <a:buClr>
                <a:srgbClr val="000000"/>
              </a:buClr>
              <a:buSzPts val="3600"/>
              <a:buFont typeface="Arial"/>
              <a:buNone/>
            </a:pPr>
            <a:r>
              <a:rPr b="1" i="0" lang="en-US" sz="3600" u="none" cap="none" strike="noStrike">
                <a:solidFill>
                  <a:srgbClr val="26547C"/>
                </a:solidFill>
                <a:latin typeface="Open Sans"/>
                <a:ea typeface="Open Sans"/>
                <a:cs typeface="Open Sans"/>
                <a:sym typeface="Open Sans"/>
              </a:rPr>
              <a:t>Working with </a:t>
            </a:r>
            <a:r>
              <a:rPr b="1" lang="en-US" sz="3600">
                <a:solidFill>
                  <a:schemeClr val="accent1"/>
                </a:solidFill>
                <a:latin typeface="Open Sans"/>
                <a:ea typeface="Open Sans"/>
                <a:cs typeface="Open Sans"/>
                <a:sym typeface="Open Sans"/>
              </a:rPr>
              <a:t>Local Governments and Low Income customers </a:t>
            </a:r>
            <a:endParaRPr/>
          </a:p>
          <a:p>
            <a:pPr indent="0" lvl="0" marL="0" marR="0" rtl="0" algn="l">
              <a:lnSpc>
                <a:spcPct val="90000"/>
              </a:lnSpc>
              <a:spcBef>
                <a:spcPts val="0"/>
              </a:spcBef>
              <a:spcAft>
                <a:spcPts val="0"/>
              </a:spcAft>
              <a:buClr>
                <a:srgbClr val="000000"/>
              </a:buClr>
              <a:buSzPts val="3600"/>
              <a:buFont typeface="Arial"/>
              <a:buNone/>
            </a:pPr>
            <a:r>
              <a:rPr b="0" i="0" lang="en-US" sz="3600" u="none" cap="none" strike="noStrike">
                <a:solidFill>
                  <a:srgbClr val="26547C"/>
                </a:solidFill>
                <a:latin typeface="Open Sans"/>
                <a:ea typeface="Open Sans"/>
                <a:cs typeface="Open Sans"/>
                <a:sym typeface="Open Sans"/>
              </a:rPr>
              <a:t>GRID’s Experiences</a:t>
            </a:r>
            <a:endParaRPr b="0" i="0" sz="3600" u="none" cap="none" strike="noStrike">
              <a:solidFill>
                <a:srgbClr val="26547C"/>
              </a:solidFill>
              <a:latin typeface="Open Sans"/>
              <a:ea typeface="Open Sans"/>
              <a:cs typeface="Open Sans"/>
              <a:sym typeface="Open Sans"/>
            </a:endParaRPr>
          </a:p>
        </p:txBody>
      </p:sp>
      <p:sp>
        <p:nvSpPr>
          <p:cNvPr id="399" name="Google Shape;399;g135699b2e9c_0_483"/>
          <p:cNvSpPr txBox="1"/>
          <p:nvPr/>
        </p:nvSpPr>
        <p:spPr>
          <a:xfrm>
            <a:off x="752775" y="2167075"/>
            <a:ext cx="11343000" cy="4559400"/>
          </a:xfrm>
          <a:prstGeom prst="rect">
            <a:avLst/>
          </a:prstGeom>
          <a:noFill/>
          <a:ln>
            <a:noFill/>
          </a:ln>
        </p:spPr>
        <p:txBody>
          <a:bodyPr anchorCtr="0" anchor="t" bIns="45700" lIns="0" spcFirstLastPara="1" rIns="91425" wrap="square" tIns="45700">
            <a:noAutofit/>
          </a:bodyPr>
          <a:lstStyle/>
          <a:p>
            <a:pPr indent="-342900" lvl="0" marL="431800" marR="0" rtl="0" algn="l">
              <a:lnSpc>
                <a:spcPct val="150000"/>
              </a:lnSpc>
              <a:spcBef>
                <a:spcPts val="0"/>
              </a:spcBef>
              <a:spcAft>
                <a:spcPts val="0"/>
              </a:spcAft>
              <a:buClr>
                <a:schemeClr val="dk2"/>
              </a:buClr>
              <a:buSzPts val="2200"/>
              <a:buFont typeface="Arial"/>
              <a:buChar char="•"/>
            </a:pPr>
            <a:r>
              <a:rPr b="0" i="0" lang="en-US" sz="2200" u="none" cap="none" strike="noStrike">
                <a:solidFill>
                  <a:schemeClr val="dk2"/>
                </a:solidFill>
                <a:latin typeface="Open Sans"/>
                <a:ea typeface="Open Sans"/>
                <a:cs typeface="Open Sans"/>
                <a:sym typeface="Open Sans"/>
              </a:rPr>
              <a:t>Working with local governments</a:t>
            </a:r>
            <a:endParaRPr/>
          </a:p>
          <a:p>
            <a:pPr indent="-342900" lvl="0" marL="431800" marR="0" rtl="0" algn="l">
              <a:lnSpc>
                <a:spcPct val="150000"/>
              </a:lnSpc>
              <a:spcBef>
                <a:spcPts val="0"/>
              </a:spcBef>
              <a:spcAft>
                <a:spcPts val="0"/>
              </a:spcAft>
              <a:buClr>
                <a:schemeClr val="dk2"/>
              </a:buClr>
              <a:buSzPts val="2200"/>
              <a:buFont typeface="Arial"/>
              <a:buChar char="•"/>
            </a:pPr>
            <a:r>
              <a:rPr b="0" i="0" lang="en-US" sz="2200" u="none" cap="none" strike="noStrike">
                <a:solidFill>
                  <a:schemeClr val="dk2"/>
                </a:solidFill>
                <a:latin typeface="Open Sans"/>
                <a:ea typeface="Open Sans"/>
                <a:cs typeface="Open Sans"/>
                <a:sym typeface="Open Sans"/>
              </a:rPr>
              <a:t>Working with low-income and tribes</a:t>
            </a:r>
            <a:endParaRPr/>
          </a:p>
          <a:p>
            <a:pPr indent="-342900" lvl="0" marL="431800" marR="0" rtl="0" algn="l">
              <a:lnSpc>
                <a:spcPct val="150000"/>
              </a:lnSpc>
              <a:spcBef>
                <a:spcPts val="0"/>
              </a:spcBef>
              <a:spcAft>
                <a:spcPts val="0"/>
              </a:spcAft>
              <a:buClr>
                <a:schemeClr val="dk2"/>
              </a:buClr>
              <a:buSzPts val="2200"/>
              <a:buFont typeface="Arial"/>
              <a:buChar char="•"/>
            </a:pPr>
            <a:r>
              <a:rPr b="0" i="0" lang="en-US" sz="2200" u="none" cap="none" strike="noStrike">
                <a:solidFill>
                  <a:schemeClr val="dk2"/>
                </a:solidFill>
                <a:latin typeface="Open Sans"/>
                <a:ea typeface="Open Sans"/>
                <a:cs typeface="Open Sans"/>
                <a:sym typeface="Open Sans"/>
              </a:rPr>
              <a:t>How local government participation can provide benefits for low-income</a:t>
            </a:r>
            <a:endParaRPr/>
          </a:p>
        </p:txBody>
      </p:sp>
      <p:sp>
        <p:nvSpPr>
          <p:cNvPr id="400" name="Google Shape;400;g135699b2e9c_0_483"/>
          <p:cNvSpPr txBox="1"/>
          <p:nvPr>
            <p:ph idx="12" type="sldNum"/>
          </p:nvPr>
        </p:nvSpPr>
        <p:spPr>
          <a:xfrm>
            <a:off x="9347100" y="6274751"/>
            <a:ext cx="28449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800"/>
              <a:buFont typeface="Arial"/>
              <a:buNone/>
            </a:pPr>
            <a:fld id="{00000000-1234-1234-1234-123412341234}" type="slidenum">
              <a:rPr lang="en-US"/>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g137d9e76da0_1_0"/>
          <p:cNvSpPr txBox="1"/>
          <p:nvPr>
            <p:ph idx="1" type="body"/>
          </p:nvPr>
        </p:nvSpPr>
        <p:spPr>
          <a:xfrm>
            <a:off x="727933" y="1038867"/>
            <a:ext cx="10928100" cy="2704800"/>
          </a:xfrm>
          <a:prstGeom prst="rect">
            <a:avLst/>
          </a:prstGeom>
        </p:spPr>
        <p:txBody>
          <a:bodyPr anchorCtr="0" anchor="ctr" bIns="121900" lIns="121900" spcFirstLastPara="1" rIns="121900" wrap="square" tIns="121900">
            <a:noAutofit/>
          </a:bodyPr>
          <a:lstStyle/>
          <a:p>
            <a:pPr indent="0" lvl="0" marL="0" rtl="0" algn="ctr">
              <a:lnSpc>
                <a:spcPct val="150000"/>
              </a:lnSpc>
              <a:spcBef>
                <a:spcPts val="0"/>
              </a:spcBef>
              <a:spcAft>
                <a:spcPts val="0"/>
              </a:spcAft>
              <a:buClr>
                <a:schemeClr val="dk1"/>
              </a:buClr>
              <a:buSzPts val="1500"/>
              <a:buFont typeface="Arial"/>
              <a:buNone/>
            </a:pPr>
            <a:r>
              <a:rPr lang="en-US" sz="2000">
                <a:solidFill>
                  <a:schemeClr val="dk1"/>
                </a:solidFill>
                <a:highlight>
                  <a:schemeClr val="lt1"/>
                </a:highlight>
                <a:latin typeface="Montserrat SemiBold"/>
                <a:ea typeface="Montserrat SemiBold"/>
                <a:cs typeface="Montserrat SemiBold"/>
                <a:sym typeface="Montserrat SemiBold"/>
              </a:rPr>
              <a:t>GRID Alternatives  is a 501(c)3 national nonprofit that envisions a rapid, equitable transition to a world powered by renewable energy that benefits everyone. Our mission is to build community-powered solutions to advance economic and environmental justice through renewable energy</a:t>
            </a:r>
            <a:endParaRPr sz="2000">
              <a:solidFill>
                <a:schemeClr val="dk1"/>
              </a:solidFill>
              <a:latin typeface="Montserrat SemiBold"/>
              <a:ea typeface="Montserrat SemiBold"/>
              <a:cs typeface="Montserrat SemiBold"/>
              <a:sym typeface="Montserrat SemiBold"/>
            </a:endParaRPr>
          </a:p>
          <a:p>
            <a:pPr indent="0" lvl="0" marL="0" rtl="0" algn="l">
              <a:spcBef>
                <a:spcPts val="0"/>
              </a:spcBef>
              <a:spcAft>
                <a:spcPts val="0"/>
              </a:spcAft>
              <a:buNone/>
            </a:pPr>
            <a:r>
              <a:t/>
            </a:r>
            <a:endParaRPr/>
          </a:p>
        </p:txBody>
      </p:sp>
      <p:sp>
        <p:nvSpPr>
          <p:cNvPr id="406" name="Google Shape;406;g137d9e76da0_1_0"/>
          <p:cNvSpPr txBox="1"/>
          <p:nvPr>
            <p:ph type="title"/>
          </p:nvPr>
        </p:nvSpPr>
        <p:spPr>
          <a:xfrm>
            <a:off x="3096600" y="275267"/>
            <a:ext cx="59988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b="1" lang="en-US">
                <a:solidFill>
                  <a:srgbClr val="116017"/>
                </a:solidFill>
                <a:latin typeface="Montserrat"/>
                <a:ea typeface="Montserrat"/>
                <a:cs typeface="Montserrat"/>
                <a:sym typeface="Montserrat"/>
              </a:rPr>
              <a:t>GRID Alternatives</a:t>
            </a:r>
            <a:endParaRPr b="1">
              <a:solidFill>
                <a:srgbClr val="116017"/>
              </a:solidFill>
              <a:latin typeface="Montserrat"/>
              <a:ea typeface="Montserrat"/>
              <a:cs typeface="Montserrat"/>
              <a:sym typeface="Montserrat"/>
            </a:endParaRPr>
          </a:p>
        </p:txBody>
      </p:sp>
      <p:pic>
        <p:nvPicPr>
          <p:cNvPr id="407" name="Google Shape;407;g137d9e76da0_1_0"/>
          <p:cNvPicPr preferRelativeResize="0"/>
          <p:nvPr/>
        </p:nvPicPr>
        <p:blipFill rotWithShape="1">
          <a:blip r:embed="rId3">
            <a:alphaModFix/>
          </a:blip>
          <a:srcRect b="14514" l="0" r="0" t="6986"/>
          <a:stretch/>
        </p:blipFill>
        <p:spPr>
          <a:xfrm>
            <a:off x="2867500" y="3136767"/>
            <a:ext cx="6648873" cy="3493906"/>
          </a:xfrm>
          <a:prstGeom prst="rect">
            <a:avLst/>
          </a:prstGeom>
          <a:noFill/>
          <a:ln>
            <a:noFill/>
          </a:ln>
        </p:spPr>
      </p:pic>
      <p:sp>
        <p:nvSpPr>
          <p:cNvPr id="408" name="Google Shape;408;g137d9e76da0_1_0"/>
          <p:cNvSpPr txBox="1"/>
          <p:nvPr>
            <p:ph idx="12" type="sldNum"/>
          </p:nvPr>
        </p:nvSpPr>
        <p:spPr>
          <a:xfrm>
            <a:off x="9956700" y="6274751"/>
            <a:ext cx="28449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800"/>
              <a:buFont typeface="Arial"/>
              <a:buNone/>
            </a:pPr>
            <a:fld id="{00000000-1234-1234-1234-123412341234}" type="slidenum">
              <a:rPr lang="en-US"/>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pic>
        <p:nvPicPr>
          <p:cNvPr id="414" name="Google Shape;414;g137d9e76da0_1_184"/>
          <p:cNvPicPr preferRelativeResize="0"/>
          <p:nvPr/>
        </p:nvPicPr>
        <p:blipFill>
          <a:blip r:embed="rId3">
            <a:alphaModFix/>
          </a:blip>
          <a:stretch>
            <a:fillRect/>
          </a:stretch>
        </p:blipFill>
        <p:spPr>
          <a:xfrm>
            <a:off x="428833" y="2581319"/>
            <a:ext cx="4090733" cy="2729662"/>
          </a:xfrm>
          <a:prstGeom prst="rect">
            <a:avLst/>
          </a:prstGeom>
          <a:noFill/>
          <a:ln>
            <a:noFill/>
          </a:ln>
        </p:spPr>
      </p:pic>
      <p:sp>
        <p:nvSpPr>
          <p:cNvPr id="415" name="Google Shape;415;g137d9e76da0_1_184"/>
          <p:cNvSpPr txBox="1"/>
          <p:nvPr>
            <p:ph type="title"/>
          </p:nvPr>
        </p:nvSpPr>
        <p:spPr>
          <a:xfrm>
            <a:off x="428733" y="658867"/>
            <a:ext cx="4090800" cy="2669700"/>
          </a:xfrm>
          <a:prstGeom prst="rect">
            <a:avLst/>
          </a:prstGeom>
          <a:noFill/>
          <a:ln>
            <a:noFill/>
          </a:ln>
        </p:spPr>
        <p:txBody>
          <a:bodyPr anchorCtr="0" anchor="t" bIns="45700" lIns="0" spcFirstLastPara="1" rIns="91425" wrap="square" tIns="45700">
            <a:normAutofit/>
          </a:bodyPr>
          <a:lstStyle/>
          <a:p>
            <a:pPr indent="0" lvl="0" marL="0" rtl="0" algn="l">
              <a:lnSpc>
                <a:spcPct val="90000"/>
              </a:lnSpc>
              <a:spcBef>
                <a:spcPts val="0"/>
              </a:spcBef>
              <a:spcAft>
                <a:spcPts val="0"/>
              </a:spcAft>
              <a:buClr>
                <a:srgbClr val="26547C"/>
              </a:buClr>
              <a:buSzPts val="4000"/>
              <a:buFont typeface="Open Sans"/>
              <a:buNone/>
            </a:pPr>
            <a:r>
              <a:rPr b="1" lang="en-US" sz="3100">
                <a:solidFill>
                  <a:srgbClr val="00793C"/>
                </a:solidFill>
                <a:latin typeface="Montserrat"/>
                <a:ea typeface="Montserrat"/>
                <a:cs typeface="Montserrat"/>
                <a:sym typeface="Montserrat"/>
              </a:rPr>
              <a:t>GRID’s work in Community Solar</a:t>
            </a:r>
            <a:endParaRPr b="1" sz="3100">
              <a:solidFill>
                <a:srgbClr val="00793C"/>
              </a:solidFill>
              <a:latin typeface="Montserrat"/>
              <a:ea typeface="Montserrat"/>
              <a:cs typeface="Montserrat"/>
              <a:sym typeface="Montserrat"/>
            </a:endParaRPr>
          </a:p>
        </p:txBody>
      </p:sp>
      <p:sp>
        <p:nvSpPr>
          <p:cNvPr id="416" name="Google Shape;416;g137d9e76da0_1_184"/>
          <p:cNvSpPr txBox="1"/>
          <p:nvPr>
            <p:ph idx="1" type="body"/>
          </p:nvPr>
        </p:nvSpPr>
        <p:spPr>
          <a:xfrm>
            <a:off x="4932600" y="658867"/>
            <a:ext cx="7015500" cy="6098700"/>
          </a:xfrm>
          <a:prstGeom prst="rect">
            <a:avLst/>
          </a:prstGeom>
          <a:noFill/>
          <a:ln>
            <a:noFill/>
          </a:ln>
        </p:spPr>
        <p:txBody>
          <a:bodyPr anchorCtr="0" anchor="t" bIns="45700" lIns="0" spcFirstLastPara="1" rIns="91425" wrap="square" tIns="45700">
            <a:normAutofit fontScale="62500" lnSpcReduction="20000"/>
          </a:bodyPr>
          <a:lstStyle/>
          <a:p>
            <a:pPr indent="0" lvl="0" marL="0" rtl="0" algn="l">
              <a:lnSpc>
                <a:spcPct val="115000"/>
              </a:lnSpc>
              <a:spcBef>
                <a:spcPts val="0"/>
              </a:spcBef>
              <a:spcAft>
                <a:spcPts val="0"/>
              </a:spcAft>
              <a:buClr>
                <a:srgbClr val="9D9999"/>
              </a:buClr>
              <a:buSzPct val="82352"/>
              <a:buNone/>
            </a:pPr>
            <a:r>
              <a:rPr lang="en-US" sz="3400">
                <a:solidFill>
                  <a:schemeClr val="dk1"/>
                </a:solidFill>
                <a:latin typeface="Montserrat"/>
                <a:ea typeface="Montserrat"/>
                <a:cs typeface="Montserrat"/>
                <a:sym typeface="Montserrat"/>
              </a:rPr>
              <a:t>Leading developer of low-income, Tribal, Environmental Justice (EJ) and workforce development focused community solar projects</a:t>
            </a:r>
            <a:endParaRPr sz="34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rgbClr val="9D9999"/>
              </a:buClr>
              <a:buSzPct val="100000"/>
              <a:buNone/>
            </a:pPr>
            <a:r>
              <a:t/>
            </a:r>
            <a:endParaRPr b="0">
              <a:solidFill>
                <a:schemeClr val="dk1"/>
              </a:solidFill>
              <a:latin typeface="Montserrat SemiBold"/>
              <a:ea typeface="Montserrat SemiBold"/>
              <a:cs typeface="Montserrat SemiBold"/>
              <a:sym typeface="Montserrat SemiBold"/>
            </a:endParaRPr>
          </a:p>
          <a:p>
            <a:pPr indent="0" lvl="0" marL="0" rtl="0" algn="l">
              <a:lnSpc>
                <a:spcPct val="90000"/>
              </a:lnSpc>
              <a:spcBef>
                <a:spcPts val="1100"/>
              </a:spcBef>
              <a:spcAft>
                <a:spcPts val="0"/>
              </a:spcAft>
              <a:buClr>
                <a:srgbClr val="9D9999"/>
              </a:buClr>
              <a:buSzPct val="39285"/>
              <a:buNone/>
            </a:pPr>
            <a:r>
              <a:t/>
            </a:r>
            <a:endParaRPr b="0">
              <a:solidFill>
                <a:schemeClr val="dk1"/>
              </a:solidFill>
              <a:latin typeface="Montserrat SemiBold"/>
              <a:ea typeface="Montserrat SemiBold"/>
              <a:cs typeface="Montserrat SemiBold"/>
              <a:sym typeface="Montserrat SemiBold"/>
            </a:endParaRPr>
          </a:p>
          <a:p>
            <a:pPr indent="-415925" lvl="0" marL="457200" rtl="0" algn="l">
              <a:lnSpc>
                <a:spcPct val="115000"/>
              </a:lnSpc>
              <a:spcBef>
                <a:spcPts val="1100"/>
              </a:spcBef>
              <a:spcAft>
                <a:spcPts val="0"/>
              </a:spcAft>
              <a:buClr>
                <a:schemeClr val="dk1"/>
              </a:buClr>
              <a:buSzPct val="100000"/>
              <a:buFont typeface="Montserrat SemiBold"/>
              <a:buChar char="•"/>
            </a:pPr>
            <a:r>
              <a:rPr b="0" lang="en-US">
                <a:solidFill>
                  <a:schemeClr val="dk1"/>
                </a:solidFill>
                <a:latin typeface="Montserrat SemiBold"/>
                <a:ea typeface="Montserrat SemiBold"/>
                <a:cs typeface="Montserrat SemiBold"/>
                <a:sym typeface="Montserrat SemiBold"/>
              </a:rPr>
              <a:t>Project development, program design, policy and regulatory engagement, utility partnership</a:t>
            </a:r>
            <a:endParaRPr b="0">
              <a:solidFill>
                <a:schemeClr val="dk1"/>
              </a:solidFill>
              <a:latin typeface="Montserrat SemiBold"/>
              <a:ea typeface="Montserrat SemiBold"/>
              <a:cs typeface="Montserrat SemiBold"/>
              <a:sym typeface="Montserrat SemiBold"/>
            </a:endParaRPr>
          </a:p>
          <a:p>
            <a:pPr indent="-428625" lvl="1" marL="914400" rtl="0" algn="l">
              <a:lnSpc>
                <a:spcPct val="115000"/>
              </a:lnSpc>
              <a:spcBef>
                <a:spcPts val="500"/>
              </a:spcBef>
              <a:spcAft>
                <a:spcPts val="0"/>
              </a:spcAft>
              <a:buClr>
                <a:schemeClr val="dk1"/>
              </a:buClr>
              <a:buSzPct val="100000"/>
              <a:buFont typeface="Montserrat SemiBold"/>
              <a:buChar char="•"/>
            </a:pPr>
            <a:r>
              <a:rPr lang="en-US" sz="2800">
                <a:solidFill>
                  <a:schemeClr val="dk1"/>
                </a:solidFill>
                <a:latin typeface="Montserrat SemiBold"/>
                <a:ea typeface="Montserrat SemiBold"/>
                <a:cs typeface="Montserrat SemiBold"/>
                <a:sym typeface="Montserrat SemiBold"/>
              </a:rPr>
              <a:t>Core focus: Low-to-Moderate Income (LMI) customer and EJ impact, workforce development, Tribal projects </a:t>
            </a:r>
            <a:endParaRPr sz="2800">
              <a:solidFill>
                <a:schemeClr val="dk1"/>
              </a:solidFill>
              <a:latin typeface="Montserrat SemiBold"/>
              <a:ea typeface="Montserrat SemiBold"/>
              <a:cs typeface="Montserrat SemiBold"/>
              <a:sym typeface="Montserrat SemiBold"/>
            </a:endParaRPr>
          </a:p>
          <a:p>
            <a:pPr indent="-428625" lvl="1" marL="914400" rtl="0" algn="l">
              <a:lnSpc>
                <a:spcPct val="115000"/>
              </a:lnSpc>
              <a:spcBef>
                <a:spcPts val="500"/>
              </a:spcBef>
              <a:spcAft>
                <a:spcPts val="0"/>
              </a:spcAft>
              <a:buClr>
                <a:schemeClr val="dk1"/>
              </a:buClr>
              <a:buSzPct val="100000"/>
              <a:buFont typeface="Montserrat SemiBold"/>
              <a:buChar char="•"/>
            </a:pPr>
            <a:r>
              <a:rPr lang="en-US" sz="2800">
                <a:solidFill>
                  <a:schemeClr val="dk1"/>
                </a:solidFill>
                <a:latin typeface="Montserrat SemiBold"/>
                <a:ea typeface="Montserrat SemiBold"/>
                <a:cs typeface="Montserrat SemiBold"/>
                <a:sym typeface="Montserrat SemiBold"/>
              </a:rPr>
              <a:t>Community partnerships and technical assistance </a:t>
            </a:r>
            <a:endParaRPr sz="2800">
              <a:solidFill>
                <a:schemeClr val="dk1"/>
              </a:solidFill>
              <a:latin typeface="Montserrat SemiBold"/>
              <a:ea typeface="Montserrat SemiBold"/>
              <a:cs typeface="Montserrat SemiBold"/>
              <a:sym typeface="Montserrat SemiBold"/>
              <a:extLst>
                <a:ext uri="http://customooxmlschemas.google.com/">
                  <go:slidesCustomData xmlns:go="http://customooxmlschemas.google.com/" textRoundtripDataId="4"/>
                </a:ext>
              </a:extLst>
            </a:endParaRPr>
          </a:p>
          <a:p>
            <a:pPr indent="-415925" lvl="0" marL="457200" rtl="0" algn="l">
              <a:lnSpc>
                <a:spcPct val="115000"/>
              </a:lnSpc>
              <a:spcBef>
                <a:spcPts val="1100"/>
              </a:spcBef>
              <a:spcAft>
                <a:spcPts val="0"/>
              </a:spcAft>
              <a:buClr>
                <a:schemeClr val="dk1"/>
              </a:buClr>
              <a:buSzPct val="100000"/>
              <a:buFont typeface="Montserrat SemiBold"/>
              <a:buChar char="•"/>
            </a:pPr>
            <a:r>
              <a:rPr b="0" lang="en-US">
                <a:solidFill>
                  <a:schemeClr val="dk1"/>
                </a:solidFill>
                <a:latin typeface="Montserrat SemiBold"/>
                <a:ea typeface="Montserrat SemiBold"/>
                <a:cs typeface="Montserrat SemiBold"/>
                <a:sym typeface="Montserrat SemiBold"/>
                <a:extLst>
                  <a:ext uri="http://customooxmlschemas.google.com/">
                    <go:slidesCustomData xmlns:go="http://customooxmlschemas.google.com/" textRoundtripDataId="5"/>
                  </a:ext>
                </a:extLst>
              </a:rPr>
              <a:t>17 projects to d</a:t>
            </a:r>
            <a:r>
              <a:rPr b="0" lang="en-US">
                <a:solidFill>
                  <a:schemeClr val="dk1"/>
                </a:solidFill>
                <a:latin typeface="Montserrat SemiBold"/>
                <a:ea typeface="Montserrat SemiBold"/>
                <a:cs typeface="Montserrat SemiBold"/>
                <a:sym typeface="Montserrat SemiBold"/>
              </a:rPr>
              <a:t>ate, over 12.5 MW installed, 20+ MW pipeline </a:t>
            </a:r>
            <a:endParaRPr b="0">
              <a:solidFill>
                <a:schemeClr val="dk1"/>
              </a:solidFill>
              <a:latin typeface="Montserrat SemiBold"/>
              <a:ea typeface="Montserrat SemiBold"/>
              <a:cs typeface="Montserrat SemiBold"/>
              <a:sym typeface="Montserrat SemiBold"/>
            </a:endParaRPr>
          </a:p>
          <a:p>
            <a:pPr indent="-415925" lvl="0" marL="457200" rtl="0" algn="l">
              <a:lnSpc>
                <a:spcPct val="115000"/>
              </a:lnSpc>
              <a:spcBef>
                <a:spcPts val="1100"/>
              </a:spcBef>
              <a:spcAft>
                <a:spcPts val="0"/>
              </a:spcAft>
              <a:buClr>
                <a:schemeClr val="dk1"/>
              </a:buClr>
              <a:buSzPct val="100000"/>
              <a:buFont typeface="Montserrat SemiBold"/>
              <a:buChar char="•"/>
            </a:pPr>
            <a:r>
              <a:rPr b="0" lang="en-US">
                <a:solidFill>
                  <a:schemeClr val="dk1"/>
                </a:solidFill>
                <a:latin typeface="Montserrat SemiBold"/>
                <a:ea typeface="Montserrat SemiBold"/>
                <a:cs typeface="Montserrat SemiBold"/>
                <a:sym typeface="Montserrat SemiBold"/>
              </a:rPr>
              <a:t>Projects &amp; partnerships: CO, CA, MS, OR, WA, DC</a:t>
            </a:r>
            <a:endParaRPr b="0">
              <a:solidFill>
                <a:schemeClr val="dk1"/>
              </a:solidFill>
              <a:latin typeface="Montserrat SemiBold"/>
              <a:ea typeface="Montserrat SemiBold"/>
              <a:cs typeface="Montserrat SemiBold"/>
              <a:sym typeface="Montserrat SemiBold"/>
            </a:endParaRPr>
          </a:p>
          <a:p>
            <a:pPr indent="-415925" lvl="0" marL="457200" rtl="0" algn="l">
              <a:lnSpc>
                <a:spcPct val="115000"/>
              </a:lnSpc>
              <a:spcBef>
                <a:spcPts val="1100"/>
              </a:spcBef>
              <a:spcAft>
                <a:spcPts val="0"/>
              </a:spcAft>
              <a:buClr>
                <a:schemeClr val="dk1"/>
              </a:buClr>
              <a:buSzPct val="100000"/>
              <a:buFont typeface="Montserrat SemiBold"/>
              <a:buChar char="•"/>
            </a:pPr>
            <a:r>
              <a:rPr b="0" lang="en-US">
                <a:solidFill>
                  <a:schemeClr val="dk1"/>
                </a:solidFill>
                <a:latin typeface="Montserrat SemiBold"/>
                <a:ea typeface="Montserrat SemiBold"/>
                <a:cs typeface="Montserrat SemiBold"/>
                <a:sym typeface="Montserrat SemiBold"/>
              </a:rPr>
              <a:t>Developed first Tribal community solar projects (Ute Mountain Ute, Santa Rosa Band of Cahuilla)</a:t>
            </a:r>
            <a:endParaRPr b="0">
              <a:solidFill>
                <a:schemeClr val="dk1"/>
              </a:solidFill>
              <a:latin typeface="Montserrat SemiBold"/>
              <a:ea typeface="Montserrat SemiBold"/>
              <a:cs typeface="Montserrat SemiBold"/>
              <a:sym typeface="Montserrat SemiBold"/>
            </a:endParaRPr>
          </a:p>
          <a:p>
            <a:pPr indent="0" lvl="0" marL="0" rtl="0" algn="l">
              <a:lnSpc>
                <a:spcPct val="115000"/>
              </a:lnSpc>
              <a:spcBef>
                <a:spcPts val="1100"/>
              </a:spcBef>
              <a:spcAft>
                <a:spcPts val="0"/>
              </a:spcAft>
              <a:buNone/>
            </a:pPr>
            <a:r>
              <a:t/>
            </a:r>
            <a:endParaRPr b="0" sz="2700">
              <a:solidFill>
                <a:srgbClr val="363636"/>
              </a:solidFill>
            </a:endParaRPr>
          </a:p>
          <a:p>
            <a:pPr indent="0" lvl="0" marL="0" rtl="0" algn="l">
              <a:lnSpc>
                <a:spcPct val="115000"/>
              </a:lnSpc>
              <a:spcBef>
                <a:spcPts val="1100"/>
              </a:spcBef>
              <a:spcAft>
                <a:spcPts val="0"/>
              </a:spcAft>
              <a:buNone/>
            </a:pPr>
            <a:r>
              <a:t/>
            </a:r>
            <a:endParaRPr/>
          </a:p>
        </p:txBody>
      </p:sp>
      <p:sp>
        <p:nvSpPr>
          <p:cNvPr id="417" name="Google Shape;417;g137d9e76da0_1_184"/>
          <p:cNvSpPr txBox="1"/>
          <p:nvPr>
            <p:ph idx="12" type="sldNum"/>
          </p:nvPr>
        </p:nvSpPr>
        <p:spPr>
          <a:xfrm>
            <a:off x="8610600" y="6651812"/>
            <a:ext cx="2743200" cy="186300"/>
          </a:xfrm>
          <a:prstGeom prst="rect">
            <a:avLst/>
          </a:prstGeom>
        </p:spPr>
        <p:txBody>
          <a:bodyPr anchorCtr="0" anchor="t" bIns="0" lIns="0" spcFirstLastPara="1" rIns="0" wrap="square" tIns="0">
            <a:normAutofit lnSpcReduction="20000"/>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g137d9e76da0_1_323"/>
          <p:cNvSpPr txBox="1"/>
          <p:nvPr>
            <p:ph type="title"/>
          </p:nvPr>
        </p:nvSpPr>
        <p:spPr>
          <a:xfrm>
            <a:off x="397367" y="658867"/>
            <a:ext cx="3910800" cy="2669700"/>
          </a:xfrm>
          <a:prstGeom prst="rect">
            <a:avLst/>
          </a:prstGeom>
          <a:noFill/>
          <a:ln>
            <a:noFill/>
          </a:ln>
        </p:spPr>
        <p:txBody>
          <a:bodyPr anchorCtr="0" anchor="t" bIns="45700" lIns="0" spcFirstLastPara="1" rIns="91425" wrap="square" tIns="45700">
            <a:normAutofit/>
          </a:bodyPr>
          <a:lstStyle/>
          <a:p>
            <a:pPr indent="0" lvl="0" marL="0" rtl="0" algn="l">
              <a:lnSpc>
                <a:spcPct val="90000"/>
              </a:lnSpc>
              <a:spcBef>
                <a:spcPts val="0"/>
              </a:spcBef>
              <a:spcAft>
                <a:spcPts val="0"/>
              </a:spcAft>
              <a:buClr>
                <a:srgbClr val="26547C"/>
              </a:buClr>
              <a:buSzPts val="4000"/>
              <a:buFont typeface="Open Sans"/>
              <a:buNone/>
            </a:pPr>
            <a:r>
              <a:rPr b="1" lang="en-US" sz="3200">
                <a:solidFill>
                  <a:srgbClr val="00793C"/>
                </a:solidFill>
                <a:latin typeface="Montserrat"/>
                <a:ea typeface="Montserrat"/>
                <a:cs typeface="Montserrat"/>
                <a:sym typeface="Montserrat"/>
              </a:rPr>
              <a:t>GRID’s work in Community Solar</a:t>
            </a:r>
            <a:endParaRPr b="1" sz="3200">
              <a:solidFill>
                <a:srgbClr val="00793C"/>
              </a:solidFill>
              <a:latin typeface="Montserrat"/>
              <a:ea typeface="Montserrat"/>
              <a:cs typeface="Montserrat"/>
              <a:sym typeface="Montserrat"/>
            </a:endParaRPr>
          </a:p>
        </p:txBody>
      </p:sp>
      <p:sp>
        <p:nvSpPr>
          <p:cNvPr id="424" name="Google Shape;424;g137d9e76da0_1_323"/>
          <p:cNvSpPr txBox="1"/>
          <p:nvPr>
            <p:ph idx="1" type="body"/>
          </p:nvPr>
        </p:nvSpPr>
        <p:spPr>
          <a:xfrm>
            <a:off x="4555169" y="658874"/>
            <a:ext cx="7380900" cy="5423700"/>
          </a:xfrm>
          <a:prstGeom prst="rect">
            <a:avLst/>
          </a:prstGeom>
          <a:noFill/>
          <a:ln>
            <a:noFill/>
          </a:ln>
        </p:spPr>
        <p:txBody>
          <a:bodyPr anchorCtr="0" anchor="t" bIns="45700" lIns="0" spcFirstLastPara="1" rIns="91425" wrap="square" tIns="45700">
            <a:normAutofit/>
          </a:bodyPr>
          <a:lstStyle/>
          <a:p>
            <a:pPr indent="0" lvl="0" marL="0" rtl="0" algn="l">
              <a:lnSpc>
                <a:spcPct val="90000"/>
              </a:lnSpc>
              <a:spcBef>
                <a:spcPts val="0"/>
              </a:spcBef>
              <a:spcAft>
                <a:spcPts val="0"/>
              </a:spcAft>
              <a:buClr>
                <a:srgbClr val="9D9999"/>
              </a:buClr>
              <a:buSzPts val="2800"/>
              <a:buNone/>
            </a:pPr>
            <a:r>
              <a:rPr b="0" lang="en-US" sz="2500">
                <a:solidFill>
                  <a:schemeClr val="dk1"/>
                </a:solidFill>
                <a:latin typeface="Montserrat SemiBold"/>
                <a:ea typeface="Montserrat SemiBold"/>
                <a:cs typeface="Montserrat SemiBold"/>
                <a:sym typeface="Montserrat SemiBold"/>
              </a:rPr>
              <a:t>Subscribers </a:t>
            </a:r>
            <a:endParaRPr b="0" sz="2500">
              <a:solidFill>
                <a:schemeClr val="dk1"/>
              </a:solidFill>
              <a:latin typeface="Montserrat SemiBold"/>
              <a:ea typeface="Montserrat SemiBold"/>
              <a:cs typeface="Montserrat SemiBold"/>
              <a:sym typeface="Montserrat SemiBold"/>
            </a:endParaRPr>
          </a:p>
          <a:p>
            <a:pPr indent="-412750" lvl="0" marL="457200" rtl="0" algn="l">
              <a:lnSpc>
                <a:spcPct val="115000"/>
              </a:lnSpc>
              <a:spcBef>
                <a:spcPts val="1100"/>
              </a:spcBef>
              <a:spcAft>
                <a:spcPts val="0"/>
              </a:spcAft>
              <a:buClr>
                <a:schemeClr val="dk1"/>
              </a:buClr>
              <a:buSzPts val="1700"/>
              <a:buFont typeface="Montserrat SemiBold"/>
              <a:buChar char="•"/>
            </a:pPr>
            <a:r>
              <a:rPr b="0" lang="en-US" sz="1700">
                <a:solidFill>
                  <a:schemeClr val="dk1"/>
                </a:solidFill>
                <a:latin typeface="Montserrat SemiBold"/>
                <a:ea typeface="Montserrat SemiBold"/>
                <a:cs typeface="Montserrat SemiBold"/>
                <a:sym typeface="Montserrat SemiBold"/>
              </a:rPr>
              <a:t>Low-to-moderate income households up to 80% of AMI (goal: reducing electric energy burden) </a:t>
            </a:r>
            <a:endParaRPr b="0" sz="1700">
              <a:solidFill>
                <a:schemeClr val="dk1"/>
              </a:solidFill>
              <a:latin typeface="Montserrat SemiBold"/>
              <a:ea typeface="Montserrat SemiBold"/>
              <a:cs typeface="Montserrat SemiBold"/>
              <a:sym typeface="Montserrat SemiBold"/>
            </a:endParaRPr>
          </a:p>
          <a:p>
            <a:pPr indent="-412750" lvl="0" marL="457200" rtl="0" algn="l">
              <a:lnSpc>
                <a:spcPct val="115000"/>
              </a:lnSpc>
              <a:spcBef>
                <a:spcPts val="1100"/>
              </a:spcBef>
              <a:spcAft>
                <a:spcPts val="0"/>
              </a:spcAft>
              <a:buClr>
                <a:schemeClr val="dk1"/>
              </a:buClr>
              <a:buSzPts val="1700"/>
              <a:buFont typeface="Montserrat SemiBold"/>
              <a:buChar char="•"/>
            </a:pPr>
            <a:r>
              <a:rPr b="0" lang="en-US" sz="1700">
                <a:solidFill>
                  <a:schemeClr val="dk1"/>
                </a:solidFill>
                <a:latin typeface="Montserrat SemiBold"/>
                <a:ea typeface="Montserrat SemiBold"/>
                <a:cs typeface="Montserrat SemiBold"/>
                <a:sym typeface="Montserrat SemiBold"/>
              </a:rPr>
              <a:t>Affordable Housing (public housing authorities) and nonprofits </a:t>
            </a:r>
            <a:endParaRPr b="0" sz="1700">
              <a:solidFill>
                <a:schemeClr val="dk1"/>
              </a:solidFill>
              <a:latin typeface="Montserrat SemiBold"/>
              <a:ea typeface="Montserrat SemiBold"/>
              <a:cs typeface="Montserrat SemiBold"/>
              <a:sym typeface="Montserrat SemiBold"/>
            </a:endParaRPr>
          </a:p>
          <a:p>
            <a:pPr indent="-412750" lvl="0" marL="457200" rtl="0" algn="l">
              <a:lnSpc>
                <a:spcPct val="115000"/>
              </a:lnSpc>
              <a:spcBef>
                <a:spcPts val="1100"/>
              </a:spcBef>
              <a:spcAft>
                <a:spcPts val="0"/>
              </a:spcAft>
              <a:buClr>
                <a:schemeClr val="dk1"/>
              </a:buClr>
              <a:buSzPts val="1700"/>
              <a:buFont typeface="Montserrat SemiBold"/>
              <a:buChar char="•"/>
            </a:pPr>
            <a:r>
              <a:rPr b="0" lang="en-US" sz="1700">
                <a:solidFill>
                  <a:schemeClr val="dk1"/>
                </a:solidFill>
                <a:latin typeface="Montserrat SemiBold"/>
                <a:ea typeface="Montserrat SemiBold"/>
                <a:cs typeface="Montserrat SemiBold"/>
                <a:sym typeface="Montserrat SemiBold"/>
              </a:rPr>
              <a:t>Cities (anchor subscribers, siting &amp; dev partnerships)</a:t>
            </a:r>
            <a:endParaRPr b="0" sz="1700">
              <a:solidFill>
                <a:schemeClr val="dk1"/>
              </a:solidFill>
              <a:latin typeface="Montserrat SemiBold"/>
              <a:ea typeface="Montserrat SemiBold"/>
              <a:cs typeface="Montserrat SemiBold"/>
              <a:sym typeface="Montserrat SemiBold"/>
            </a:endParaRPr>
          </a:p>
          <a:p>
            <a:pPr indent="0" lvl="0" marL="0" rtl="0" algn="l">
              <a:lnSpc>
                <a:spcPct val="115000"/>
              </a:lnSpc>
              <a:spcBef>
                <a:spcPts val="1100"/>
              </a:spcBef>
              <a:spcAft>
                <a:spcPts val="0"/>
              </a:spcAft>
              <a:buNone/>
            </a:pPr>
            <a:r>
              <a:t/>
            </a:r>
            <a:endParaRPr/>
          </a:p>
        </p:txBody>
      </p:sp>
      <p:sp>
        <p:nvSpPr>
          <p:cNvPr id="425" name="Google Shape;425;g137d9e76da0_1_323"/>
          <p:cNvSpPr txBox="1"/>
          <p:nvPr>
            <p:ph idx="12" type="sldNum"/>
          </p:nvPr>
        </p:nvSpPr>
        <p:spPr>
          <a:xfrm>
            <a:off x="11480800" y="8869082"/>
            <a:ext cx="3657600" cy="248400"/>
          </a:xfrm>
          <a:prstGeom prst="rect">
            <a:avLst/>
          </a:prstGeom>
        </p:spPr>
        <p:txBody>
          <a:bodyPr anchorCtr="0" anchor="t" bIns="0" lIns="0" spcFirstLastPara="1" rIns="0" wrap="square" tIns="0">
            <a:norm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pic>
        <p:nvPicPr>
          <p:cNvPr id="426" name="Google Shape;426;g137d9e76da0_1_323"/>
          <p:cNvPicPr preferRelativeResize="0"/>
          <p:nvPr/>
        </p:nvPicPr>
        <p:blipFill>
          <a:blip r:embed="rId3">
            <a:alphaModFix/>
          </a:blip>
          <a:stretch>
            <a:fillRect/>
          </a:stretch>
        </p:blipFill>
        <p:spPr>
          <a:xfrm>
            <a:off x="397367" y="3384417"/>
            <a:ext cx="4157804" cy="2771168"/>
          </a:xfrm>
          <a:prstGeom prst="rect">
            <a:avLst/>
          </a:prstGeom>
          <a:noFill/>
          <a:ln>
            <a:noFill/>
          </a:ln>
        </p:spPr>
      </p:pic>
      <p:graphicFrame>
        <p:nvGraphicFramePr>
          <p:cNvPr id="427" name="Google Shape;427;g137d9e76da0_1_323"/>
          <p:cNvGraphicFramePr/>
          <p:nvPr/>
        </p:nvGraphicFramePr>
        <p:xfrm>
          <a:off x="4905100" y="3116925"/>
          <a:ext cx="3000000" cy="3000000"/>
        </p:xfrm>
        <a:graphic>
          <a:graphicData uri="http://schemas.openxmlformats.org/drawingml/2006/table">
            <a:tbl>
              <a:tblPr>
                <a:noFill/>
                <a:tableStyleId>{DBC403A1-7D88-45F3-B525-4AA0E10F0C46}</a:tableStyleId>
              </a:tblPr>
              <a:tblGrid>
                <a:gridCol w="1535275"/>
                <a:gridCol w="1535275"/>
                <a:gridCol w="1535275"/>
                <a:gridCol w="1535275"/>
              </a:tblGrid>
              <a:tr h="817575">
                <a:tc>
                  <a:txBody>
                    <a:bodyPr/>
                    <a:lstStyle/>
                    <a:p>
                      <a:pPr indent="0" lvl="0" marL="0" rtl="0" algn="l">
                        <a:spcBef>
                          <a:spcPts val="0"/>
                        </a:spcBef>
                        <a:spcAft>
                          <a:spcPts val="0"/>
                        </a:spcAft>
                        <a:buNone/>
                      </a:pPr>
                      <a:r>
                        <a:rPr b="1" lang="en-US" sz="1500"/>
                        <a:t>Subscriber Type </a:t>
                      </a:r>
                      <a:endParaRPr b="1" sz="1500"/>
                    </a:p>
                  </a:txBody>
                  <a:tcPr marT="91425" marB="91425" marR="91425" marL="91425">
                    <a:solidFill>
                      <a:srgbClr val="D9EAD3"/>
                    </a:solidFill>
                  </a:tcPr>
                </a:tc>
                <a:tc>
                  <a:txBody>
                    <a:bodyPr/>
                    <a:lstStyle/>
                    <a:p>
                      <a:pPr indent="0" lvl="0" marL="0" rtl="0" algn="l">
                        <a:spcBef>
                          <a:spcPts val="0"/>
                        </a:spcBef>
                        <a:spcAft>
                          <a:spcPts val="0"/>
                        </a:spcAft>
                        <a:buNone/>
                      </a:pPr>
                      <a:r>
                        <a:rPr b="1" lang="en-US" sz="1500"/>
                        <a:t>Project </a:t>
                      </a:r>
                      <a:endParaRPr b="1" sz="1500"/>
                    </a:p>
                    <a:p>
                      <a:pPr indent="0" lvl="0" marL="0" rtl="0" algn="l">
                        <a:spcBef>
                          <a:spcPts val="0"/>
                        </a:spcBef>
                        <a:spcAft>
                          <a:spcPts val="0"/>
                        </a:spcAft>
                        <a:buNone/>
                      </a:pPr>
                      <a:r>
                        <a:rPr b="1" lang="en-US" sz="1500"/>
                        <a:t>Subscription Capacity</a:t>
                      </a:r>
                      <a:endParaRPr b="1" sz="1500"/>
                    </a:p>
                  </a:txBody>
                  <a:tcPr marT="91425" marB="91425" marR="91425" marL="91425">
                    <a:solidFill>
                      <a:srgbClr val="D9EAD3"/>
                    </a:solidFill>
                  </a:tcPr>
                </a:tc>
                <a:tc>
                  <a:txBody>
                    <a:bodyPr/>
                    <a:lstStyle/>
                    <a:p>
                      <a:pPr indent="0" lvl="0" marL="0" rtl="0" algn="l">
                        <a:spcBef>
                          <a:spcPts val="0"/>
                        </a:spcBef>
                        <a:spcAft>
                          <a:spcPts val="0"/>
                        </a:spcAft>
                        <a:buNone/>
                      </a:pPr>
                      <a:r>
                        <a:rPr b="1" lang="en-US" sz="1500"/>
                        <a:t>Number of subscribers</a:t>
                      </a:r>
                      <a:endParaRPr b="1" sz="1500"/>
                    </a:p>
                  </a:txBody>
                  <a:tcPr marT="91425" marB="91425" marR="91425" marL="91425">
                    <a:solidFill>
                      <a:srgbClr val="D9EAD3"/>
                    </a:solidFill>
                  </a:tcPr>
                </a:tc>
                <a:tc>
                  <a:txBody>
                    <a:bodyPr/>
                    <a:lstStyle/>
                    <a:p>
                      <a:pPr indent="0" lvl="0" marL="0" rtl="0" algn="l">
                        <a:spcBef>
                          <a:spcPts val="0"/>
                        </a:spcBef>
                        <a:spcAft>
                          <a:spcPts val="0"/>
                        </a:spcAft>
                        <a:buNone/>
                      </a:pPr>
                      <a:r>
                        <a:rPr b="1" lang="en-US" sz="1500"/>
                        <a:t>% of current GRID projects</a:t>
                      </a:r>
                      <a:endParaRPr b="1" sz="1500"/>
                    </a:p>
                  </a:txBody>
                  <a:tcPr marT="91425" marB="91425" marR="91425" marL="91425">
                    <a:solidFill>
                      <a:srgbClr val="D9EAD3"/>
                    </a:solidFill>
                  </a:tcPr>
                </a:tc>
              </a:tr>
              <a:tr h="817575">
                <a:tc>
                  <a:txBody>
                    <a:bodyPr/>
                    <a:lstStyle/>
                    <a:p>
                      <a:pPr indent="0" lvl="0" marL="0" rtl="0" algn="l">
                        <a:spcBef>
                          <a:spcPts val="0"/>
                        </a:spcBef>
                        <a:spcAft>
                          <a:spcPts val="0"/>
                        </a:spcAft>
                        <a:buNone/>
                      </a:pPr>
                      <a:r>
                        <a:rPr lang="en-US" sz="1500"/>
                        <a:t>LMI </a:t>
                      </a:r>
                      <a:endParaRPr sz="1500"/>
                    </a:p>
                  </a:txBody>
                  <a:tcPr marT="91425" marB="91425" marR="91425" marL="91425"/>
                </a:tc>
                <a:tc>
                  <a:txBody>
                    <a:bodyPr/>
                    <a:lstStyle/>
                    <a:p>
                      <a:pPr indent="0" lvl="0" marL="0" rtl="0" algn="l">
                        <a:spcBef>
                          <a:spcPts val="0"/>
                        </a:spcBef>
                        <a:spcAft>
                          <a:spcPts val="0"/>
                        </a:spcAft>
                        <a:buNone/>
                      </a:pPr>
                      <a:r>
                        <a:rPr lang="en-US" sz="1500"/>
                        <a:t>5.4 MWs </a:t>
                      </a:r>
                      <a:endParaRPr sz="1500"/>
                    </a:p>
                  </a:txBody>
                  <a:tcPr marT="91425" marB="91425" marR="91425" marL="91425"/>
                </a:tc>
                <a:tc>
                  <a:txBody>
                    <a:bodyPr/>
                    <a:lstStyle/>
                    <a:p>
                      <a:pPr indent="0" lvl="0" marL="0" rtl="0" algn="l">
                        <a:spcBef>
                          <a:spcPts val="0"/>
                        </a:spcBef>
                        <a:spcAft>
                          <a:spcPts val="0"/>
                        </a:spcAft>
                        <a:buNone/>
                      </a:pPr>
                      <a:r>
                        <a:rPr lang="en-US" sz="1500"/>
                        <a:t>1,415</a:t>
                      </a:r>
                      <a:endParaRPr sz="1500"/>
                    </a:p>
                  </a:txBody>
                  <a:tcPr marT="91425" marB="91425" marR="91425" marL="91425"/>
                </a:tc>
                <a:tc>
                  <a:txBody>
                    <a:bodyPr/>
                    <a:lstStyle/>
                    <a:p>
                      <a:pPr indent="0" lvl="0" marL="0" rtl="0" algn="l">
                        <a:spcBef>
                          <a:spcPts val="0"/>
                        </a:spcBef>
                        <a:spcAft>
                          <a:spcPts val="0"/>
                        </a:spcAft>
                        <a:buNone/>
                      </a:pPr>
                      <a:r>
                        <a:rPr lang="en-US" sz="1500"/>
                        <a:t>44%</a:t>
                      </a:r>
                      <a:endParaRPr sz="1500"/>
                    </a:p>
                  </a:txBody>
                  <a:tcPr marT="91425" marB="91425" marR="91425" marL="91425"/>
                </a:tc>
              </a:tr>
              <a:tr h="817575">
                <a:tc>
                  <a:txBody>
                    <a:bodyPr/>
                    <a:lstStyle/>
                    <a:p>
                      <a:pPr indent="0" lvl="0" marL="0" rtl="0" algn="l">
                        <a:spcBef>
                          <a:spcPts val="0"/>
                        </a:spcBef>
                        <a:spcAft>
                          <a:spcPts val="0"/>
                        </a:spcAft>
                        <a:buNone/>
                      </a:pPr>
                      <a:r>
                        <a:rPr lang="en-US" sz="1500"/>
                        <a:t>Affordable Housing &amp; Nonprofit</a:t>
                      </a:r>
                      <a:endParaRPr sz="1500"/>
                    </a:p>
                  </a:txBody>
                  <a:tcPr marT="91425" marB="91425" marR="91425" marL="91425"/>
                </a:tc>
                <a:tc>
                  <a:txBody>
                    <a:bodyPr/>
                    <a:lstStyle/>
                    <a:p>
                      <a:pPr indent="0" lvl="0" marL="0" rtl="0" algn="l">
                        <a:spcBef>
                          <a:spcPts val="0"/>
                        </a:spcBef>
                        <a:spcAft>
                          <a:spcPts val="0"/>
                        </a:spcAft>
                        <a:buNone/>
                      </a:pPr>
                      <a:r>
                        <a:rPr lang="en-US" sz="1500"/>
                        <a:t>5.2 MWs</a:t>
                      </a:r>
                      <a:endParaRPr sz="1500"/>
                    </a:p>
                  </a:txBody>
                  <a:tcPr marT="91425" marB="91425" marR="91425" marL="91425"/>
                </a:tc>
                <a:tc>
                  <a:txBody>
                    <a:bodyPr/>
                    <a:lstStyle/>
                    <a:p>
                      <a:pPr indent="0" lvl="0" marL="0" rtl="0" algn="l">
                        <a:spcBef>
                          <a:spcPts val="0"/>
                        </a:spcBef>
                        <a:spcAft>
                          <a:spcPts val="0"/>
                        </a:spcAft>
                        <a:buNone/>
                      </a:pPr>
                      <a:r>
                        <a:rPr lang="en-US" sz="1500"/>
                        <a:t>128</a:t>
                      </a:r>
                      <a:endParaRPr sz="1500"/>
                    </a:p>
                  </a:txBody>
                  <a:tcPr marT="91425" marB="91425" marR="91425" marL="91425"/>
                </a:tc>
                <a:tc>
                  <a:txBody>
                    <a:bodyPr/>
                    <a:lstStyle/>
                    <a:p>
                      <a:pPr indent="0" lvl="0" marL="0" rtl="0" algn="l">
                        <a:spcBef>
                          <a:spcPts val="0"/>
                        </a:spcBef>
                        <a:spcAft>
                          <a:spcPts val="0"/>
                        </a:spcAft>
                        <a:buNone/>
                      </a:pPr>
                      <a:r>
                        <a:rPr lang="en-US" sz="1500"/>
                        <a:t>42%</a:t>
                      </a:r>
                      <a:endParaRPr sz="1500"/>
                    </a:p>
                  </a:txBody>
                  <a:tcPr marT="91425" marB="91425" marR="91425" marL="91425"/>
                </a:tc>
              </a:tr>
              <a:tr h="817575">
                <a:tc>
                  <a:txBody>
                    <a:bodyPr/>
                    <a:lstStyle/>
                    <a:p>
                      <a:pPr indent="0" lvl="0" marL="0" rtl="0" algn="l">
                        <a:spcBef>
                          <a:spcPts val="0"/>
                        </a:spcBef>
                        <a:spcAft>
                          <a:spcPts val="0"/>
                        </a:spcAft>
                        <a:buNone/>
                      </a:pPr>
                      <a:r>
                        <a:rPr lang="en-US" sz="1500"/>
                        <a:t>Cities </a:t>
                      </a:r>
                      <a:endParaRPr sz="1500"/>
                    </a:p>
                  </a:txBody>
                  <a:tcPr marT="91425" marB="91425" marR="91425" marL="91425"/>
                </a:tc>
                <a:tc>
                  <a:txBody>
                    <a:bodyPr/>
                    <a:lstStyle/>
                    <a:p>
                      <a:pPr indent="0" lvl="0" marL="0" rtl="0" algn="l">
                        <a:spcBef>
                          <a:spcPts val="0"/>
                        </a:spcBef>
                        <a:spcAft>
                          <a:spcPts val="0"/>
                        </a:spcAft>
                        <a:buNone/>
                      </a:pPr>
                      <a:r>
                        <a:rPr lang="en-US" sz="1500"/>
                        <a:t>1.8 MWs</a:t>
                      </a:r>
                      <a:endParaRPr sz="1500"/>
                    </a:p>
                  </a:txBody>
                  <a:tcPr marT="91425" marB="91425" marR="91425" marL="91425"/>
                </a:tc>
                <a:tc>
                  <a:txBody>
                    <a:bodyPr/>
                    <a:lstStyle/>
                    <a:p>
                      <a:pPr indent="0" lvl="0" marL="0" rtl="0" algn="l">
                        <a:spcBef>
                          <a:spcPts val="0"/>
                        </a:spcBef>
                        <a:spcAft>
                          <a:spcPts val="0"/>
                        </a:spcAft>
                        <a:buNone/>
                      </a:pPr>
                      <a:r>
                        <a:rPr lang="en-US" sz="1500"/>
                        <a:t>32</a:t>
                      </a:r>
                      <a:endParaRPr sz="1500"/>
                    </a:p>
                  </a:txBody>
                  <a:tcPr marT="91425" marB="91425" marR="91425" marL="91425"/>
                </a:tc>
                <a:tc>
                  <a:txBody>
                    <a:bodyPr/>
                    <a:lstStyle/>
                    <a:p>
                      <a:pPr indent="0" lvl="0" marL="0" rtl="0" algn="l">
                        <a:spcBef>
                          <a:spcPts val="0"/>
                        </a:spcBef>
                        <a:spcAft>
                          <a:spcPts val="0"/>
                        </a:spcAft>
                        <a:buNone/>
                      </a:pPr>
                      <a:r>
                        <a:rPr lang="en-US" sz="1500"/>
                        <a:t>14% </a:t>
                      </a:r>
                      <a:endParaRPr sz="1500"/>
                    </a:p>
                  </a:txBody>
                  <a:tcPr marT="91425" marB="91425" marR="91425" marL="91425"/>
                </a:tc>
              </a:tr>
            </a:tbl>
          </a:graphicData>
        </a:graphic>
      </p:graphicFrame>
      <p:sp>
        <p:nvSpPr>
          <p:cNvPr id="428" name="Google Shape;428;g137d9e76da0_1_323"/>
          <p:cNvSpPr txBox="1"/>
          <p:nvPr>
            <p:ph idx="12" type="sldNum"/>
          </p:nvPr>
        </p:nvSpPr>
        <p:spPr>
          <a:xfrm>
            <a:off x="9347100" y="6503351"/>
            <a:ext cx="28449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800"/>
              <a:buFont typeface="Arial"/>
              <a:buNone/>
            </a:pPr>
            <a:fld id="{00000000-1234-1234-1234-123412341234}" type="slidenum">
              <a:rPr lang="en-US"/>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g137d9e76da0_1_391"/>
          <p:cNvSpPr txBox="1"/>
          <p:nvPr>
            <p:ph type="title"/>
          </p:nvPr>
        </p:nvSpPr>
        <p:spPr>
          <a:xfrm>
            <a:off x="619426" y="683175"/>
            <a:ext cx="6134700" cy="23466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US"/>
              <a:t>Partnership with Cities</a:t>
            </a:r>
            <a:endParaRPr sz="4200"/>
          </a:p>
        </p:txBody>
      </p:sp>
      <p:sp>
        <p:nvSpPr>
          <p:cNvPr id="435" name="Google Shape;435;g137d9e76da0_1_391"/>
          <p:cNvSpPr txBox="1"/>
          <p:nvPr>
            <p:ph idx="2" type="body"/>
          </p:nvPr>
        </p:nvSpPr>
        <p:spPr>
          <a:xfrm>
            <a:off x="605248" y="1639474"/>
            <a:ext cx="10981500" cy="4491000"/>
          </a:xfrm>
          <a:prstGeom prst="rect">
            <a:avLst/>
          </a:prstGeom>
        </p:spPr>
        <p:txBody>
          <a:bodyPr anchorCtr="0" anchor="t" bIns="121900" lIns="121900" spcFirstLastPara="1" rIns="121900" wrap="square" tIns="121900">
            <a:normAutofit/>
          </a:bodyPr>
          <a:lstStyle/>
          <a:p>
            <a:pPr indent="-387350" lvl="0" marL="457200" rtl="0" algn="l">
              <a:lnSpc>
                <a:spcPct val="115000"/>
              </a:lnSpc>
              <a:spcBef>
                <a:spcPts val="1100"/>
              </a:spcBef>
              <a:spcAft>
                <a:spcPts val="0"/>
              </a:spcAft>
              <a:buClr>
                <a:srgbClr val="000000"/>
              </a:buClr>
              <a:buSzPts val="2500"/>
              <a:buChar char="●"/>
            </a:pPr>
            <a:r>
              <a:rPr b="0" lang="en-US" sz="2500">
                <a:solidFill>
                  <a:srgbClr val="000000"/>
                </a:solidFill>
              </a:rPr>
              <a:t>Siting </a:t>
            </a:r>
            <a:endParaRPr b="0" sz="2500">
              <a:solidFill>
                <a:srgbClr val="000000"/>
              </a:solidFill>
            </a:endParaRPr>
          </a:p>
          <a:p>
            <a:pPr indent="-387350" lvl="0" marL="457200" rtl="0" algn="l">
              <a:lnSpc>
                <a:spcPct val="115000"/>
              </a:lnSpc>
              <a:spcBef>
                <a:spcPts val="0"/>
              </a:spcBef>
              <a:spcAft>
                <a:spcPts val="0"/>
              </a:spcAft>
              <a:buClr>
                <a:srgbClr val="000000"/>
              </a:buClr>
              <a:buSzPts val="2500"/>
              <a:buChar char="●"/>
            </a:pPr>
            <a:r>
              <a:rPr b="0" lang="en-US" sz="2500">
                <a:solidFill>
                  <a:srgbClr val="000000"/>
                </a:solidFill>
              </a:rPr>
              <a:t>Project Development </a:t>
            </a:r>
            <a:endParaRPr b="0" sz="2500">
              <a:solidFill>
                <a:srgbClr val="000000"/>
              </a:solidFill>
            </a:endParaRPr>
          </a:p>
          <a:p>
            <a:pPr indent="-387350" lvl="0" marL="457200" rtl="0" algn="l">
              <a:lnSpc>
                <a:spcPct val="115000"/>
              </a:lnSpc>
              <a:spcBef>
                <a:spcPts val="0"/>
              </a:spcBef>
              <a:spcAft>
                <a:spcPts val="0"/>
              </a:spcAft>
              <a:buClr>
                <a:srgbClr val="000000"/>
              </a:buClr>
              <a:buSzPts val="2500"/>
              <a:buChar char="●"/>
            </a:pPr>
            <a:r>
              <a:rPr b="0" lang="en-US" sz="2500">
                <a:solidFill>
                  <a:srgbClr val="000000"/>
                </a:solidFill>
              </a:rPr>
              <a:t>LMI subscriber management </a:t>
            </a:r>
            <a:endParaRPr b="0" sz="2500">
              <a:solidFill>
                <a:srgbClr val="000000"/>
              </a:solidFill>
            </a:endParaRPr>
          </a:p>
          <a:p>
            <a:pPr indent="-387350" lvl="0" marL="457200" rtl="0" algn="l">
              <a:lnSpc>
                <a:spcPct val="115000"/>
              </a:lnSpc>
              <a:spcBef>
                <a:spcPts val="0"/>
              </a:spcBef>
              <a:spcAft>
                <a:spcPts val="0"/>
              </a:spcAft>
              <a:buClr>
                <a:srgbClr val="000000"/>
              </a:buClr>
              <a:buSzPts val="2500"/>
              <a:buChar char="●"/>
            </a:pPr>
            <a:r>
              <a:rPr b="0" lang="en-US" sz="2500">
                <a:solidFill>
                  <a:srgbClr val="000000"/>
                </a:solidFill>
              </a:rPr>
              <a:t>Workforce training</a:t>
            </a:r>
            <a:endParaRPr b="0" sz="2500">
              <a:solidFill>
                <a:srgbClr val="000000"/>
              </a:solidFill>
            </a:endParaRPr>
          </a:p>
          <a:p>
            <a:pPr indent="-387350" lvl="0" marL="457200" rtl="0" algn="l">
              <a:lnSpc>
                <a:spcPct val="115000"/>
              </a:lnSpc>
              <a:spcBef>
                <a:spcPts val="0"/>
              </a:spcBef>
              <a:spcAft>
                <a:spcPts val="0"/>
              </a:spcAft>
              <a:buClr>
                <a:srgbClr val="000000"/>
              </a:buClr>
              <a:buSzPts val="2500"/>
              <a:buChar char="●"/>
            </a:pPr>
            <a:r>
              <a:rPr b="0" lang="en-US" sz="2500">
                <a:solidFill>
                  <a:srgbClr val="000000"/>
                </a:solidFill>
              </a:rPr>
              <a:t>K-12 solar curriculum </a:t>
            </a:r>
            <a:endParaRPr b="0" sz="2500">
              <a:solidFill>
                <a:srgbClr val="000000"/>
              </a:solidFill>
            </a:endParaRPr>
          </a:p>
          <a:p>
            <a:pPr indent="-387350" lvl="0" marL="457200" rtl="0" algn="l">
              <a:lnSpc>
                <a:spcPct val="115000"/>
              </a:lnSpc>
              <a:spcBef>
                <a:spcPts val="0"/>
              </a:spcBef>
              <a:spcAft>
                <a:spcPts val="0"/>
              </a:spcAft>
              <a:buClr>
                <a:srgbClr val="000000"/>
              </a:buClr>
              <a:buSzPts val="2500"/>
              <a:buChar char="●"/>
            </a:pPr>
            <a:r>
              <a:rPr b="0" lang="en-US" sz="2500">
                <a:solidFill>
                  <a:srgbClr val="000000"/>
                </a:solidFill>
              </a:rPr>
              <a:t>Policy &amp; Planning </a:t>
            </a:r>
            <a:endParaRPr b="0" sz="2500">
              <a:solidFill>
                <a:srgbClr val="000000"/>
              </a:solidFill>
            </a:endParaRPr>
          </a:p>
          <a:p>
            <a:pPr indent="0" lvl="0" marL="0" rtl="0" algn="l">
              <a:spcBef>
                <a:spcPts val="1600"/>
              </a:spcBef>
              <a:spcAft>
                <a:spcPts val="1600"/>
              </a:spcAft>
              <a:buNone/>
            </a:pPr>
            <a:r>
              <a:t/>
            </a:r>
            <a:endParaRPr b="0">
              <a:solidFill>
                <a:srgbClr val="000000"/>
              </a:solidFill>
            </a:endParaRPr>
          </a:p>
        </p:txBody>
      </p:sp>
      <p:pic>
        <p:nvPicPr>
          <p:cNvPr id="436" name="Google Shape;436;g137d9e76da0_1_391"/>
          <p:cNvPicPr preferRelativeResize="0"/>
          <p:nvPr/>
        </p:nvPicPr>
        <p:blipFill>
          <a:blip r:embed="rId3">
            <a:alphaModFix/>
          </a:blip>
          <a:stretch>
            <a:fillRect/>
          </a:stretch>
        </p:blipFill>
        <p:spPr>
          <a:xfrm>
            <a:off x="7904350" y="464325"/>
            <a:ext cx="2512525" cy="955675"/>
          </a:xfrm>
          <a:prstGeom prst="rect">
            <a:avLst/>
          </a:prstGeom>
          <a:noFill/>
          <a:ln>
            <a:noFill/>
          </a:ln>
        </p:spPr>
      </p:pic>
      <p:sp>
        <p:nvSpPr>
          <p:cNvPr id="437" name="Google Shape;437;g137d9e76da0_1_391"/>
          <p:cNvSpPr txBox="1"/>
          <p:nvPr>
            <p:ph idx="12" type="sldNum"/>
          </p:nvPr>
        </p:nvSpPr>
        <p:spPr>
          <a:xfrm>
            <a:off x="8610600" y="6651812"/>
            <a:ext cx="2743200" cy="186300"/>
          </a:xfrm>
          <a:prstGeom prst="rect">
            <a:avLst/>
          </a:prstGeom>
        </p:spPr>
        <p:txBody>
          <a:bodyPr anchorCtr="0" anchor="t" bIns="0" lIns="0" spcFirstLastPara="1" rIns="0" wrap="square" tIns="0">
            <a:normAutofit lnSpcReduction="20000"/>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
        <p:nvSpPr>
          <p:cNvPr id="438" name="Google Shape;438;g137d9e76da0_1_391"/>
          <p:cNvSpPr txBox="1"/>
          <p:nvPr/>
        </p:nvSpPr>
        <p:spPr>
          <a:xfrm>
            <a:off x="5556200" y="1711325"/>
            <a:ext cx="30000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0"/>
              </a:spcAft>
              <a:buNone/>
            </a:pPr>
            <a:r>
              <a:rPr b="1" lang="en-US" sz="1300">
                <a:latin typeface="PT Sans"/>
                <a:ea typeface="PT Sans"/>
                <a:cs typeface="PT Sans"/>
                <a:sym typeface="PT Sans"/>
              </a:rPr>
              <a:t>Example:</a:t>
            </a:r>
            <a:endParaRPr b="1" sz="200"/>
          </a:p>
        </p:txBody>
      </p:sp>
      <p:sp>
        <p:nvSpPr>
          <p:cNvPr id="439" name="Google Shape;439;g137d9e76da0_1_391"/>
          <p:cNvSpPr txBox="1"/>
          <p:nvPr/>
        </p:nvSpPr>
        <p:spPr>
          <a:xfrm>
            <a:off x="433925" y="4820400"/>
            <a:ext cx="4896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40" name="Google Shape;440;g137d9e76da0_1_391"/>
          <p:cNvSpPr txBox="1"/>
          <p:nvPr>
            <p:ph idx="2" type="body"/>
          </p:nvPr>
        </p:nvSpPr>
        <p:spPr>
          <a:xfrm>
            <a:off x="5265852" y="3029775"/>
            <a:ext cx="7062900" cy="4491000"/>
          </a:xfrm>
          <a:prstGeom prst="rect">
            <a:avLst/>
          </a:prstGeom>
        </p:spPr>
        <p:txBody>
          <a:bodyPr anchorCtr="0" anchor="t" bIns="121900" lIns="121900" spcFirstLastPara="1" rIns="121900" wrap="square" tIns="121900">
            <a:normAutofit/>
          </a:bodyPr>
          <a:lstStyle/>
          <a:p>
            <a:pPr indent="-349250" lvl="0" marL="457200" rtl="0" algn="l">
              <a:lnSpc>
                <a:spcPct val="115000"/>
              </a:lnSpc>
              <a:spcBef>
                <a:spcPts val="1100"/>
              </a:spcBef>
              <a:spcAft>
                <a:spcPts val="0"/>
              </a:spcAft>
              <a:buClr>
                <a:srgbClr val="000000"/>
              </a:buClr>
              <a:buSzPts val="1900"/>
              <a:buChar char="●"/>
            </a:pPr>
            <a:r>
              <a:rPr b="0" lang="en-US" sz="1900">
                <a:solidFill>
                  <a:srgbClr val="000000"/>
                </a:solidFill>
              </a:rPr>
              <a:t>Partnership</a:t>
            </a:r>
            <a:r>
              <a:rPr b="0" lang="en-US" sz="1900">
                <a:solidFill>
                  <a:srgbClr val="000000"/>
                </a:solidFill>
              </a:rPr>
              <a:t> with City of </a:t>
            </a:r>
            <a:r>
              <a:rPr b="0" lang="en-US" sz="1900">
                <a:solidFill>
                  <a:srgbClr val="000000"/>
                </a:solidFill>
              </a:rPr>
              <a:t>Denver</a:t>
            </a:r>
            <a:r>
              <a:rPr b="0" lang="en-US" sz="1900">
                <a:solidFill>
                  <a:srgbClr val="000000"/>
                </a:solidFill>
              </a:rPr>
              <a:t>, </a:t>
            </a:r>
            <a:r>
              <a:rPr b="0" lang="en-US" sz="1900">
                <a:solidFill>
                  <a:srgbClr val="000000"/>
                </a:solidFill>
              </a:rPr>
              <a:t>Mckinstry, GRID Alternatives combining climate and community solar benefits.</a:t>
            </a:r>
            <a:endParaRPr b="0" sz="1900">
              <a:solidFill>
                <a:srgbClr val="000000"/>
              </a:solidFill>
            </a:endParaRPr>
          </a:p>
          <a:p>
            <a:pPr indent="-349250" lvl="0" marL="457200" rtl="0" algn="l">
              <a:lnSpc>
                <a:spcPct val="115000"/>
              </a:lnSpc>
              <a:spcBef>
                <a:spcPts val="0"/>
              </a:spcBef>
              <a:spcAft>
                <a:spcPts val="0"/>
              </a:spcAft>
              <a:buClr>
                <a:srgbClr val="000000"/>
              </a:buClr>
              <a:buSzPts val="1900"/>
              <a:buChar char="●"/>
            </a:pPr>
            <a:r>
              <a:rPr b="0" lang="en-US" sz="1900">
                <a:solidFill>
                  <a:srgbClr val="000000"/>
                </a:solidFill>
              </a:rPr>
              <a:t>Aggregated siting for up to 15 MW of community</a:t>
            </a:r>
            <a:r>
              <a:rPr b="0" lang="en-US" sz="1900">
                <a:solidFill>
                  <a:srgbClr val="000000"/>
                </a:solidFill>
              </a:rPr>
              <a:t> solar </a:t>
            </a:r>
            <a:endParaRPr b="0" sz="1900">
              <a:solidFill>
                <a:srgbClr val="000000"/>
              </a:solidFill>
            </a:endParaRPr>
          </a:p>
          <a:p>
            <a:pPr indent="-349250" lvl="0" marL="457200" rtl="0" algn="l">
              <a:lnSpc>
                <a:spcPct val="115000"/>
              </a:lnSpc>
              <a:spcBef>
                <a:spcPts val="0"/>
              </a:spcBef>
              <a:spcAft>
                <a:spcPts val="0"/>
              </a:spcAft>
              <a:buClr>
                <a:srgbClr val="000000"/>
              </a:buClr>
              <a:buSzPts val="1900"/>
              <a:buChar char="●"/>
            </a:pPr>
            <a:r>
              <a:rPr b="0" lang="en-US" sz="1900">
                <a:solidFill>
                  <a:srgbClr val="000000"/>
                </a:solidFill>
              </a:rPr>
              <a:t>Minimum 20% low-income customers to alleviate energy burden</a:t>
            </a:r>
            <a:endParaRPr b="0" sz="1900">
              <a:solidFill>
                <a:srgbClr val="000000"/>
              </a:solidFill>
            </a:endParaRPr>
          </a:p>
          <a:p>
            <a:pPr indent="-349250" lvl="0" marL="457200" rtl="0" algn="l">
              <a:lnSpc>
                <a:spcPct val="115000"/>
              </a:lnSpc>
              <a:spcBef>
                <a:spcPts val="0"/>
              </a:spcBef>
              <a:spcAft>
                <a:spcPts val="0"/>
              </a:spcAft>
              <a:buClr>
                <a:srgbClr val="000000"/>
              </a:buClr>
              <a:buSzPts val="1900"/>
              <a:buChar char="●"/>
            </a:pPr>
            <a:r>
              <a:rPr b="0" lang="en-US" sz="1900">
                <a:solidFill>
                  <a:srgbClr val="000000"/>
                </a:solidFill>
              </a:rPr>
              <a:t>Paid local </a:t>
            </a:r>
            <a:r>
              <a:rPr b="0" lang="en-US" sz="1900">
                <a:solidFill>
                  <a:srgbClr val="000000"/>
                </a:solidFill>
              </a:rPr>
              <a:t>workforce</a:t>
            </a:r>
            <a:r>
              <a:rPr b="0" lang="en-US" sz="1900">
                <a:solidFill>
                  <a:srgbClr val="000000"/>
                </a:solidFill>
              </a:rPr>
              <a:t> training by GRID, training </a:t>
            </a:r>
            <a:r>
              <a:rPr b="0" lang="en-US" sz="1900">
                <a:solidFill>
                  <a:srgbClr val="000000"/>
                </a:solidFill>
              </a:rPr>
              <a:t>curriculum</a:t>
            </a:r>
            <a:r>
              <a:rPr b="0" lang="en-US" sz="1900">
                <a:solidFill>
                  <a:srgbClr val="000000"/>
                </a:solidFill>
              </a:rPr>
              <a:t> through Denver Public Schools</a:t>
            </a:r>
            <a:endParaRPr b="0" sz="1900">
              <a:solidFill>
                <a:srgbClr val="000000"/>
              </a:solidFill>
            </a:endParaRPr>
          </a:p>
          <a:p>
            <a:pPr indent="-349250" lvl="0" marL="457200" rtl="0" algn="l">
              <a:lnSpc>
                <a:spcPct val="115000"/>
              </a:lnSpc>
              <a:spcBef>
                <a:spcPts val="0"/>
              </a:spcBef>
              <a:spcAft>
                <a:spcPts val="0"/>
              </a:spcAft>
              <a:buClr>
                <a:srgbClr val="000000"/>
              </a:buClr>
              <a:buSzPts val="1900"/>
              <a:buChar char="●"/>
            </a:pPr>
            <a:r>
              <a:rPr b="0" lang="en-US" sz="1900">
                <a:solidFill>
                  <a:srgbClr val="000000"/>
                </a:solidFill>
              </a:rPr>
              <a:t>Denver plays an active role competing for / developing projects </a:t>
            </a:r>
            <a:endParaRPr b="0" sz="1900">
              <a:solidFill>
                <a:srgbClr val="000000"/>
              </a:solidFill>
            </a:endParaRPr>
          </a:p>
          <a:p>
            <a:pPr indent="0" lvl="0" marL="0" rtl="0" algn="l">
              <a:spcBef>
                <a:spcPts val="1600"/>
              </a:spcBef>
              <a:spcAft>
                <a:spcPts val="1600"/>
              </a:spcAft>
              <a:buNone/>
            </a:pPr>
            <a:r>
              <a:t/>
            </a:r>
            <a:endParaRPr b="0" sz="2200">
              <a:solidFill>
                <a:srgbClr val="000000"/>
              </a:solidFill>
            </a:endParaRPr>
          </a:p>
        </p:txBody>
      </p:sp>
      <p:pic>
        <p:nvPicPr>
          <p:cNvPr id="441" name="Google Shape;441;g137d9e76da0_1_391"/>
          <p:cNvPicPr preferRelativeResize="0"/>
          <p:nvPr/>
        </p:nvPicPr>
        <p:blipFill rotWithShape="1">
          <a:blip r:embed="rId4">
            <a:alphaModFix/>
          </a:blip>
          <a:srcRect b="74725" l="16791" r="0" t="0"/>
          <a:stretch/>
        </p:blipFill>
        <p:spPr>
          <a:xfrm>
            <a:off x="5876350" y="2096225"/>
            <a:ext cx="5208875" cy="8138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g137d9e76da0_1_246"/>
          <p:cNvSpPr txBox="1"/>
          <p:nvPr>
            <p:ph type="title"/>
          </p:nvPr>
        </p:nvSpPr>
        <p:spPr>
          <a:xfrm>
            <a:off x="415600" y="368967"/>
            <a:ext cx="11360700" cy="763500"/>
          </a:xfrm>
          <a:prstGeom prst="rect">
            <a:avLst/>
          </a:prstGeom>
        </p:spPr>
        <p:txBody>
          <a:bodyPr anchorCtr="0" anchor="t" bIns="121900" lIns="121900" spcFirstLastPara="1" rIns="121900" wrap="square" tIns="121900">
            <a:normAutofit fontScale="90000"/>
          </a:bodyPr>
          <a:lstStyle/>
          <a:p>
            <a:pPr indent="0" lvl="0" marL="0" rtl="0" algn="ctr">
              <a:spcBef>
                <a:spcPts val="0"/>
              </a:spcBef>
              <a:spcAft>
                <a:spcPts val="0"/>
              </a:spcAft>
              <a:buNone/>
            </a:pPr>
            <a:r>
              <a:rPr b="1" lang="en-US">
                <a:solidFill>
                  <a:srgbClr val="116017"/>
                </a:solidFill>
                <a:latin typeface="Montserrat"/>
                <a:ea typeface="Montserrat"/>
                <a:cs typeface="Montserrat"/>
                <a:sym typeface="Montserrat"/>
              </a:rPr>
              <a:t>Our Community Solar Work in Action</a:t>
            </a:r>
            <a:endParaRPr b="1">
              <a:solidFill>
                <a:srgbClr val="116017"/>
              </a:solidFill>
              <a:latin typeface="Montserrat"/>
              <a:ea typeface="Montserrat"/>
              <a:cs typeface="Montserrat"/>
              <a:sym typeface="Montserrat"/>
            </a:endParaRPr>
          </a:p>
        </p:txBody>
      </p:sp>
      <p:sp>
        <p:nvSpPr>
          <p:cNvPr id="447" name="Google Shape;447;g137d9e76da0_1_246"/>
          <p:cNvSpPr txBox="1"/>
          <p:nvPr>
            <p:ph idx="1" type="body"/>
          </p:nvPr>
        </p:nvSpPr>
        <p:spPr>
          <a:xfrm>
            <a:off x="415600" y="1249567"/>
            <a:ext cx="11360700" cy="4555200"/>
          </a:xfrm>
          <a:prstGeom prst="rect">
            <a:avLst/>
          </a:prstGeom>
        </p:spPr>
        <p:txBody>
          <a:bodyPr anchorCtr="0" anchor="t" bIns="121900" lIns="121900" spcFirstLastPara="1" rIns="121900" wrap="square" tIns="121900">
            <a:normAutofit/>
          </a:bodyPr>
          <a:lstStyle/>
          <a:p>
            <a:pPr indent="0" lvl="0" marL="0" rtl="0" algn="ctr">
              <a:spcBef>
                <a:spcPts val="0"/>
              </a:spcBef>
              <a:spcAft>
                <a:spcPts val="0"/>
              </a:spcAft>
              <a:buNone/>
            </a:pPr>
            <a:r>
              <a:rPr lang="en-US" sz="2000">
                <a:solidFill>
                  <a:schemeClr val="dk1"/>
                </a:solidFill>
                <a:latin typeface="Montserrat SemiBold"/>
                <a:ea typeface="Montserrat SemiBold"/>
                <a:cs typeface="Montserrat SemiBold"/>
                <a:sym typeface="Montserrat SemiBold"/>
              </a:rPr>
              <a:t>The Boulder Housing Partners (BHP) Triangle Site Project in Boulder, CO implemented 628 kW-DC through a single ground mount system. The system serves roughly 190 families and offsets their utility bills. A total of 16 trainees worked on the project, with at least 9 Tribal Nations represented among them. </a:t>
            </a:r>
            <a:endParaRPr sz="2000">
              <a:solidFill>
                <a:schemeClr val="dk1"/>
              </a:solidFill>
              <a:latin typeface="Montserrat SemiBold"/>
              <a:ea typeface="Montserrat SemiBold"/>
              <a:cs typeface="Montserrat SemiBold"/>
              <a:sym typeface="Montserrat SemiBold"/>
            </a:endParaRPr>
          </a:p>
          <a:p>
            <a:pPr indent="0" lvl="0" marL="0" rtl="0" algn="just">
              <a:spcBef>
                <a:spcPts val="0"/>
              </a:spcBef>
              <a:spcAft>
                <a:spcPts val="0"/>
              </a:spcAft>
              <a:buClr>
                <a:schemeClr val="dk1"/>
              </a:buClr>
              <a:buSzPts val="1500"/>
              <a:buFont typeface="Arial"/>
              <a:buNone/>
            </a:pPr>
            <a:r>
              <a:t/>
            </a:r>
            <a:endParaRPr sz="1500">
              <a:solidFill>
                <a:schemeClr val="dk1"/>
              </a:solidFill>
            </a:endParaRPr>
          </a:p>
          <a:p>
            <a:pPr indent="0" lvl="0" marL="0" rtl="0" algn="l">
              <a:spcBef>
                <a:spcPts val="0"/>
              </a:spcBef>
              <a:spcAft>
                <a:spcPts val="1600"/>
              </a:spcAft>
              <a:buNone/>
            </a:pPr>
            <a:r>
              <a:t/>
            </a:r>
            <a:endParaRPr/>
          </a:p>
        </p:txBody>
      </p:sp>
      <p:pic>
        <p:nvPicPr>
          <p:cNvPr id="448" name="Google Shape;448;g137d9e76da0_1_246"/>
          <p:cNvPicPr preferRelativeResize="0"/>
          <p:nvPr/>
        </p:nvPicPr>
        <p:blipFill rotWithShape="1">
          <a:blip r:embed="rId3">
            <a:alphaModFix/>
          </a:blip>
          <a:srcRect b="21978" l="0" r="5320" t="1865"/>
          <a:stretch/>
        </p:blipFill>
        <p:spPr>
          <a:xfrm>
            <a:off x="415600" y="3006933"/>
            <a:ext cx="5751967" cy="3469932"/>
          </a:xfrm>
          <a:prstGeom prst="rect">
            <a:avLst/>
          </a:prstGeom>
          <a:noFill/>
          <a:ln>
            <a:noFill/>
          </a:ln>
        </p:spPr>
      </p:pic>
      <p:pic>
        <p:nvPicPr>
          <p:cNvPr id="449" name="Google Shape;449;g137d9e76da0_1_246"/>
          <p:cNvPicPr preferRelativeResize="0"/>
          <p:nvPr/>
        </p:nvPicPr>
        <p:blipFill rotWithShape="1">
          <a:blip r:embed="rId4">
            <a:alphaModFix/>
          </a:blip>
          <a:srcRect b="12418" l="0" r="0" t="0"/>
          <a:stretch/>
        </p:blipFill>
        <p:spPr>
          <a:xfrm>
            <a:off x="6493800" y="3006933"/>
            <a:ext cx="5282596" cy="3469932"/>
          </a:xfrm>
          <a:prstGeom prst="rect">
            <a:avLst/>
          </a:prstGeom>
          <a:noFill/>
          <a:ln>
            <a:noFill/>
          </a:ln>
        </p:spPr>
      </p:pic>
      <p:sp>
        <p:nvSpPr>
          <p:cNvPr id="450" name="Google Shape;450;g137d9e76da0_1_246"/>
          <p:cNvSpPr txBox="1"/>
          <p:nvPr>
            <p:ph idx="12" type="sldNum"/>
          </p:nvPr>
        </p:nvSpPr>
        <p:spPr>
          <a:xfrm>
            <a:off x="9347100" y="6503351"/>
            <a:ext cx="28449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800"/>
              <a:buFont typeface="Arial"/>
              <a:buNone/>
            </a:pPr>
            <a:fld id="{00000000-1234-1234-1234-123412341234}" type="slidenum">
              <a:rPr lang="en-US"/>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g137d9e76da0_1_253"/>
          <p:cNvSpPr txBox="1"/>
          <p:nvPr>
            <p:ph type="ctrTitle"/>
          </p:nvPr>
        </p:nvSpPr>
        <p:spPr>
          <a:xfrm>
            <a:off x="599667" y="-337300"/>
            <a:ext cx="10713300" cy="2387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6DA48B"/>
              </a:buClr>
              <a:buSzPts val="4400"/>
              <a:buFont typeface="Calibri"/>
              <a:buNone/>
            </a:pPr>
            <a:r>
              <a:rPr b="1" lang="en-US" sz="3200">
                <a:solidFill>
                  <a:srgbClr val="00793C"/>
                </a:solidFill>
                <a:latin typeface="Montserrat"/>
                <a:ea typeface="Montserrat"/>
                <a:cs typeface="Montserrat"/>
                <a:sym typeface="Montserrat"/>
              </a:rPr>
              <a:t>Ute Mountain Ute Tribe &amp; Empire Electric Association</a:t>
            </a:r>
            <a:r>
              <a:rPr b="1" lang="en-US" sz="3100">
                <a:solidFill>
                  <a:srgbClr val="00793C"/>
                </a:solidFill>
                <a:latin typeface="Montserrat"/>
                <a:ea typeface="Montserrat"/>
                <a:cs typeface="Montserrat"/>
                <a:sym typeface="Montserrat"/>
              </a:rPr>
              <a:t> </a:t>
            </a:r>
            <a:endParaRPr b="1" sz="3100">
              <a:solidFill>
                <a:srgbClr val="00793C"/>
              </a:solidFill>
              <a:latin typeface="Montserrat"/>
              <a:ea typeface="Montserrat"/>
              <a:cs typeface="Montserrat"/>
              <a:sym typeface="Montserrat"/>
            </a:endParaRPr>
          </a:p>
        </p:txBody>
      </p:sp>
      <p:pic>
        <p:nvPicPr>
          <p:cNvPr id="456" name="Google Shape;456;g137d9e76da0_1_253"/>
          <p:cNvPicPr preferRelativeResize="0"/>
          <p:nvPr/>
        </p:nvPicPr>
        <p:blipFill rotWithShape="1">
          <a:blip r:embed="rId3">
            <a:alphaModFix/>
          </a:blip>
          <a:srcRect b="4153" l="3241" r="0" t="4162"/>
          <a:stretch/>
        </p:blipFill>
        <p:spPr>
          <a:xfrm>
            <a:off x="599667" y="1515100"/>
            <a:ext cx="5699536" cy="3600297"/>
          </a:xfrm>
          <a:prstGeom prst="rect">
            <a:avLst/>
          </a:prstGeom>
          <a:noFill/>
          <a:ln>
            <a:noFill/>
          </a:ln>
        </p:spPr>
      </p:pic>
      <p:pic>
        <p:nvPicPr>
          <p:cNvPr id="457" name="Google Shape;457;g137d9e76da0_1_253"/>
          <p:cNvPicPr preferRelativeResize="0"/>
          <p:nvPr/>
        </p:nvPicPr>
        <p:blipFill>
          <a:blip r:embed="rId4">
            <a:alphaModFix/>
          </a:blip>
          <a:stretch>
            <a:fillRect/>
          </a:stretch>
        </p:blipFill>
        <p:spPr>
          <a:xfrm>
            <a:off x="6628656" y="1515096"/>
            <a:ext cx="4800408" cy="3600306"/>
          </a:xfrm>
          <a:prstGeom prst="rect">
            <a:avLst/>
          </a:prstGeom>
          <a:noFill/>
          <a:ln>
            <a:noFill/>
          </a:ln>
        </p:spPr>
      </p:pic>
      <p:sp>
        <p:nvSpPr>
          <p:cNvPr id="458" name="Google Shape;458;g137d9e76da0_1_253"/>
          <p:cNvSpPr txBox="1"/>
          <p:nvPr/>
        </p:nvSpPr>
        <p:spPr>
          <a:xfrm>
            <a:off x="408875" y="5338025"/>
            <a:ext cx="11328900" cy="9636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lang="en-US" sz="1900">
                <a:latin typeface="Montserrat SemiBold"/>
                <a:ea typeface="Montserrat SemiBold"/>
                <a:cs typeface="Montserrat SemiBold"/>
                <a:sym typeface="Montserrat SemiBold"/>
              </a:rPr>
              <a:t>1.2 MW community solar project owned by Ute Mountain Ute Tribe.</a:t>
            </a:r>
            <a:endParaRPr sz="1900">
              <a:latin typeface="Montserrat SemiBold"/>
              <a:ea typeface="Montserrat SemiBold"/>
              <a:cs typeface="Montserrat SemiBold"/>
              <a:sym typeface="Montserrat SemiBold"/>
            </a:endParaRPr>
          </a:p>
          <a:p>
            <a:pPr indent="0" lvl="0" marL="0" rtl="0" algn="ctr">
              <a:spcBef>
                <a:spcPts val="0"/>
              </a:spcBef>
              <a:spcAft>
                <a:spcPts val="0"/>
              </a:spcAft>
              <a:buNone/>
            </a:pPr>
            <a:r>
              <a:rPr lang="en-US" sz="1900">
                <a:latin typeface="Montserrat SemiBold"/>
                <a:ea typeface="Montserrat SemiBold"/>
                <a:cs typeface="Montserrat SemiBold"/>
                <a:sym typeface="Montserrat SemiBold"/>
              </a:rPr>
              <a:t>GRID Alternatives led DOE application, EPC and </a:t>
            </a:r>
            <a:r>
              <a:rPr lang="en-US" sz="1900">
                <a:solidFill>
                  <a:schemeClr val="dk1"/>
                </a:solidFill>
                <a:latin typeface="Montserrat SemiBold"/>
                <a:ea typeface="Montserrat SemiBold"/>
                <a:cs typeface="Montserrat SemiBold"/>
                <a:sym typeface="Montserrat SemiBold"/>
              </a:rPr>
              <a:t>workforce development.</a:t>
            </a:r>
            <a:endParaRPr sz="1900">
              <a:latin typeface="Montserrat SemiBold"/>
              <a:ea typeface="Montserrat SemiBold"/>
              <a:cs typeface="Montserrat SemiBold"/>
              <a:sym typeface="Montserrat SemiBold"/>
            </a:endParaRPr>
          </a:p>
          <a:p>
            <a:pPr indent="0" lvl="0" marL="0" rtl="0" algn="ctr">
              <a:spcBef>
                <a:spcPts val="0"/>
              </a:spcBef>
              <a:spcAft>
                <a:spcPts val="0"/>
              </a:spcAft>
              <a:buNone/>
            </a:pPr>
            <a:r>
              <a:rPr lang="en-US" sz="1900">
                <a:latin typeface="Montserrat SemiBold"/>
                <a:ea typeface="Montserrat SemiBold"/>
                <a:cs typeface="Montserrat SemiBold"/>
                <a:sym typeface="Montserrat SemiBold"/>
              </a:rPr>
              <a:t>Empire Electric (utility) interconnection, power purchase  and supporting bill crediting.</a:t>
            </a:r>
            <a:endParaRPr sz="1900">
              <a:latin typeface="Montserrat SemiBold"/>
              <a:ea typeface="Montserrat SemiBold"/>
              <a:cs typeface="Montserrat SemiBold"/>
              <a:sym typeface="Montserrat SemiBold"/>
            </a:endParaRPr>
          </a:p>
          <a:p>
            <a:pPr indent="0" lvl="0" marL="0" rtl="0" algn="l">
              <a:spcBef>
                <a:spcPts val="0"/>
              </a:spcBef>
              <a:spcAft>
                <a:spcPts val="0"/>
              </a:spcAft>
              <a:buNone/>
            </a:pPr>
            <a:r>
              <a:t/>
            </a:r>
            <a:endParaRPr sz="2300">
              <a:latin typeface="Calibri"/>
              <a:ea typeface="Calibri"/>
              <a:cs typeface="Calibri"/>
              <a:sym typeface="Calibri"/>
            </a:endParaRPr>
          </a:p>
        </p:txBody>
      </p:sp>
      <p:sp>
        <p:nvSpPr>
          <p:cNvPr id="459" name="Google Shape;459;g137d9e76da0_1_253"/>
          <p:cNvSpPr txBox="1"/>
          <p:nvPr>
            <p:ph idx="12" type="sldNum"/>
          </p:nvPr>
        </p:nvSpPr>
        <p:spPr>
          <a:xfrm>
            <a:off x="8686800" y="6671712"/>
            <a:ext cx="2743200" cy="186300"/>
          </a:xfrm>
          <a:prstGeom prst="rect">
            <a:avLst/>
          </a:prstGeom>
        </p:spPr>
        <p:txBody>
          <a:bodyPr anchorCtr="0" anchor="ctr" bIns="121900" lIns="121900" spcFirstLastPara="1" rIns="121900" wrap="square" tIns="121900">
            <a:normAutofit fontScale="25000" lnSpcReduction="20000"/>
          </a:bodyPr>
          <a:lstStyle/>
          <a:p>
            <a:pPr indent="0" lvl="0" marL="0" rtl="0" algn="r">
              <a:spcBef>
                <a:spcPts val="0"/>
              </a:spcBef>
              <a:spcAft>
                <a:spcPts val="0"/>
              </a:spcAft>
              <a:buNone/>
            </a:pPr>
            <a:fld id="{00000000-1234-1234-1234-123412341234}" type="slidenum">
              <a:rPr lang="en-US"/>
              <a:t>‹#›</a:t>
            </a:fld>
            <a:endParaRPr/>
          </a:p>
        </p:txBody>
      </p:sp>
      <p:sp>
        <p:nvSpPr>
          <p:cNvPr id="460" name="Google Shape;460;g137d9e76da0_1_253"/>
          <p:cNvSpPr txBox="1"/>
          <p:nvPr>
            <p:ph idx="12" type="sldNum"/>
          </p:nvPr>
        </p:nvSpPr>
        <p:spPr>
          <a:xfrm>
            <a:off x="9347100" y="6427151"/>
            <a:ext cx="28449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800"/>
              <a:buFont typeface="Arial"/>
              <a:buNone/>
            </a:pPr>
            <a:fld id="{00000000-1234-1234-1234-123412341234}" type="slidenum">
              <a:rPr lang="en-US"/>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10"/>
          <p:cNvSpPr txBox="1"/>
          <p:nvPr/>
        </p:nvSpPr>
        <p:spPr>
          <a:xfrm>
            <a:off x="593000" y="582675"/>
            <a:ext cx="10344900" cy="1256700"/>
          </a:xfrm>
          <a:prstGeom prst="rect">
            <a:avLst/>
          </a:prstGeom>
          <a:noFill/>
          <a:ln>
            <a:noFill/>
          </a:ln>
        </p:spPr>
        <p:txBody>
          <a:bodyPr anchorCtr="0" anchor="ctr" bIns="45700" lIns="0" spcFirstLastPara="1" rIns="91425" wrap="square" tIns="45700">
            <a:noAutofit/>
          </a:bodyPr>
          <a:lstStyle/>
          <a:p>
            <a:pPr indent="0" lvl="0" marL="0" marR="0" rtl="0" algn="l">
              <a:lnSpc>
                <a:spcPct val="90000"/>
              </a:lnSpc>
              <a:spcBef>
                <a:spcPts val="0"/>
              </a:spcBef>
              <a:spcAft>
                <a:spcPts val="0"/>
              </a:spcAft>
              <a:buClr>
                <a:srgbClr val="000000"/>
              </a:buClr>
              <a:buSzPts val="3600"/>
              <a:buFont typeface="Arial"/>
              <a:buNone/>
            </a:pPr>
            <a:r>
              <a:rPr b="1" i="0" lang="en-US" sz="3600" u="none" cap="none" strike="noStrike">
                <a:solidFill>
                  <a:srgbClr val="26547C"/>
                </a:solidFill>
                <a:latin typeface="Open Sans"/>
                <a:ea typeface="Open Sans"/>
                <a:cs typeface="Open Sans"/>
                <a:sym typeface="Open Sans"/>
              </a:rPr>
              <a:t>Working with Local Governments:</a:t>
            </a:r>
            <a:endParaRPr/>
          </a:p>
          <a:p>
            <a:pPr indent="0" lvl="0" marL="0" marR="0" rtl="0" algn="l">
              <a:lnSpc>
                <a:spcPct val="90000"/>
              </a:lnSpc>
              <a:spcBef>
                <a:spcPts val="0"/>
              </a:spcBef>
              <a:spcAft>
                <a:spcPts val="0"/>
              </a:spcAft>
              <a:buClr>
                <a:srgbClr val="000000"/>
              </a:buClr>
              <a:buSzPts val="3600"/>
              <a:buFont typeface="Arial"/>
              <a:buNone/>
            </a:pPr>
            <a:r>
              <a:rPr b="0" i="0" lang="en-US" sz="3600" u="none" cap="none" strike="noStrike">
                <a:solidFill>
                  <a:srgbClr val="26547C"/>
                </a:solidFill>
                <a:latin typeface="Open Sans"/>
                <a:ea typeface="Open Sans"/>
                <a:cs typeface="Open Sans"/>
                <a:sym typeface="Open Sans"/>
              </a:rPr>
              <a:t>Roles for Local Governments</a:t>
            </a:r>
            <a:endParaRPr b="0" i="0" sz="3600" u="none" cap="none" strike="noStrike">
              <a:solidFill>
                <a:srgbClr val="26547C"/>
              </a:solidFill>
              <a:latin typeface="Open Sans"/>
              <a:ea typeface="Open Sans"/>
              <a:cs typeface="Open Sans"/>
              <a:sym typeface="Open Sans"/>
            </a:endParaRPr>
          </a:p>
        </p:txBody>
      </p:sp>
      <p:sp>
        <p:nvSpPr>
          <p:cNvPr id="467" name="Google Shape;467;p10"/>
          <p:cNvSpPr txBox="1"/>
          <p:nvPr/>
        </p:nvSpPr>
        <p:spPr>
          <a:xfrm>
            <a:off x="593000" y="1839450"/>
            <a:ext cx="11343000" cy="4559400"/>
          </a:xfrm>
          <a:prstGeom prst="rect">
            <a:avLst/>
          </a:prstGeom>
          <a:noFill/>
          <a:ln>
            <a:noFill/>
          </a:ln>
        </p:spPr>
        <p:txBody>
          <a:bodyPr anchorCtr="0" anchor="t" bIns="45700" lIns="0" spcFirstLastPara="1" rIns="91425" wrap="square" tIns="45700">
            <a:noAutofit/>
          </a:bodyPr>
          <a:lstStyle/>
          <a:p>
            <a:pPr indent="-368300" lvl="0" marL="457200" marR="0" rtl="0" algn="l">
              <a:lnSpc>
                <a:spcPct val="150000"/>
              </a:lnSpc>
              <a:spcBef>
                <a:spcPts val="0"/>
              </a:spcBef>
              <a:spcAft>
                <a:spcPts val="0"/>
              </a:spcAft>
              <a:buClr>
                <a:schemeClr val="dk2"/>
              </a:buClr>
              <a:buSzPts val="2200"/>
              <a:buFont typeface="PT Sans"/>
              <a:buChar char="●"/>
            </a:pPr>
            <a:r>
              <a:rPr b="0" i="0" lang="en-US" sz="2200" u="none" cap="none" strike="noStrike">
                <a:solidFill>
                  <a:schemeClr val="dk2"/>
                </a:solidFill>
                <a:latin typeface="PT Sans"/>
                <a:ea typeface="PT Sans"/>
                <a:cs typeface="PT Sans"/>
                <a:sym typeface="PT Sans"/>
              </a:rPr>
              <a:t>Project partner </a:t>
            </a:r>
            <a:r>
              <a:rPr lang="en-US" sz="2200">
                <a:solidFill>
                  <a:schemeClr val="dk2"/>
                </a:solidFill>
                <a:latin typeface="PT Sans"/>
                <a:ea typeface="PT Sans"/>
                <a:cs typeface="PT Sans"/>
                <a:sym typeface="PT Sans"/>
              </a:rPr>
              <a:t>/ co-development </a:t>
            </a:r>
            <a:endParaRPr b="0" i="0" sz="2200" u="none" cap="none" strike="noStrike">
              <a:solidFill>
                <a:schemeClr val="dk2"/>
              </a:solidFill>
              <a:latin typeface="PT Sans"/>
              <a:ea typeface="PT Sans"/>
              <a:cs typeface="PT Sans"/>
              <a:sym typeface="PT Sans"/>
            </a:endParaRPr>
          </a:p>
          <a:p>
            <a:pPr indent="-368300" lvl="0" marL="457200" marR="0" rtl="0" algn="l">
              <a:lnSpc>
                <a:spcPct val="150000"/>
              </a:lnSpc>
              <a:spcBef>
                <a:spcPts val="0"/>
              </a:spcBef>
              <a:spcAft>
                <a:spcPts val="0"/>
              </a:spcAft>
              <a:buClr>
                <a:schemeClr val="dk2"/>
              </a:buClr>
              <a:buSzPts val="2200"/>
              <a:buFont typeface="PT Sans"/>
              <a:buChar char="●"/>
            </a:pPr>
            <a:r>
              <a:rPr b="0" i="0" lang="en-US" sz="2200" u="none" cap="none" strike="noStrike">
                <a:solidFill>
                  <a:schemeClr val="dk2"/>
                </a:solidFill>
                <a:latin typeface="PT Sans"/>
                <a:ea typeface="PT Sans"/>
                <a:cs typeface="PT Sans"/>
                <a:sym typeface="PT Sans"/>
              </a:rPr>
              <a:t>Anchor Tenant</a:t>
            </a:r>
            <a:endParaRPr b="0" i="0" sz="2200" u="none" cap="none" strike="noStrike">
              <a:solidFill>
                <a:schemeClr val="dk2"/>
              </a:solidFill>
              <a:latin typeface="PT Sans"/>
              <a:ea typeface="PT Sans"/>
              <a:cs typeface="PT Sans"/>
              <a:sym typeface="PT Sans"/>
            </a:endParaRPr>
          </a:p>
          <a:p>
            <a:pPr indent="-368300" lvl="0" marL="457200" marR="0" rtl="0" algn="l">
              <a:lnSpc>
                <a:spcPct val="150000"/>
              </a:lnSpc>
              <a:spcBef>
                <a:spcPts val="0"/>
              </a:spcBef>
              <a:spcAft>
                <a:spcPts val="0"/>
              </a:spcAft>
              <a:buClr>
                <a:schemeClr val="dk2"/>
              </a:buClr>
              <a:buSzPts val="2200"/>
              <a:buFont typeface="PT Sans"/>
              <a:buChar char="●"/>
            </a:pPr>
            <a:r>
              <a:rPr lang="en-US" sz="2200">
                <a:solidFill>
                  <a:schemeClr val="dk2"/>
                </a:solidFill>
                <a:latin typeface="PT Sans"/>
                <a:ea typeface="PT Sans"/>
                <a:cs typeface="PT Sans"/>
                <a:sym typeface="PT Sans"/>
              </a:rPr>
              <a:t>Site aggregation </a:t>
            </a:r>
            <a:endParaRPr sz="2200">
              <a:solidFill>
                <a:schemeClr val="dk2"/>
              </a:solidFill>
              <a:latin typeface="PT Sans"/>
              <a:ea typeface="PT Sans"/>
              <a:cs typeface="PT Sans"/>
              <a:sym typeface="PT Sans"/>
            </a:endParaRPr>
          </a:p>
          <a:p>
            <a:pPr indent="-368300" lvl="0" marL="457200" marR="0" rtl="0" algn="l">
              <a:lnSpc>
                <a:spcPct val="150000"/>
              </a:lnSpc>
              <a:spcBef>
                <a:spcPts val="0"/>
              </a:spcBef>
              <a:spcAft>
                <a:spcPts val="0"/>
              </a:spcAft>
              <a:buClr>
                <a:schemeClr val="dk2"/>
              </a:buClr>
              <a:buSzPts val="2200"/>
              <a:buFont typeface="PT Sans"/>
              <a:buChar char="●"/>
            </a:pPr>
            <a:r>
              <a:rPr b="0" i="0" lang="en-US" sz="2200" u="none" cap="none" strike="noStrike">
                <a:solidFill>
                  <a:schemeClr val="dk2"/>
                </a:solidFill>
                <a:latin typeface="PT Sans"/>
                <a:ea typeface="PT Sans"/>
                <a:cs typeface="PT Sans"/>
                <a:sym typeface="PT Sans"/>
                <a:extLst>
                  <a:ext uri="http://customooxmlschemas.google.com/">
                    <go:slidesCustomData xmlns:go="http://customooxmlschemas.google.com/" textRoundtripDataId="6"/>
                  </a:ext>
                </a:extLst>
              </a:rPr>
              <a:t>Land Lessee or Seller</a:t>
            </a:r>
            <a:endParaRPr sz="2200">
              <a:solidFill>
                <a:schemeClr val="dk2"/>
              </a:solidFill>
              <a:latin typeface="PT Sans"/>
              <a:ea typeface="PT Sans"/>
              <a:cs typeface="PT Sans"/>
              <a:sym typeface="PT Sans"/>
            </a:endParaRPr>
          </a:p>
          <a:p>
            <a:pPr indent="-368300" lvl="0" marL="457200" marR="0" rtl="0" algn="l">
              <a:lnSpc>
                <a:spcPct val="150000"/>
              </a:lnSpc>
              <a:spcBef>
                <a:spcPts val="0"/>
              </a:spcBef>
              <a:spcAft>
                <a:spcPts val="0"/>
              </a:spcAft>
              <a:buClr>
                <a:schemeClr val="dk2"/>
              </a:buClr>
              <a:buSzPts val="2200"/>
              <a:buFont typeface="PT Sans"/>
              <a:buChar char="●"/>
            </a:pPr>
            <a:r>
              <a:rPr lang="en-US" sz="2200">
                <a:solidFill>
                  <a:schemeClr val="dk2"/>
                </a:solidFill>
                <a:latin typeface="PT Sans"/>
                <a:ea typeface="PT Sans"/>
                <a:cs typeface="PT Sans"/>
                <a:sym typeface="PT Sans"/>
              </a:rPr>
              <a:t>Alignment with low-income programming and services </a:t>
            </a:r>
            <a:endParaRPr sz="2200">
              <a:solidFill>
                <a:schemeClr val="dk2"/>
              </a:solidFill>
              <a:latin typeface="PT Sans"/>
              <a:ea typeface="PT Sans"/>
              <a:cs typeface="PT Sans"/>
              <a:sym typeface="PT Sans"/>
            </a:endParaRPr>
          </a:p>
          <a:p>
            <a:pPr indent="-368300" lvl="0" marL="457200" marR="0" rtl="0" algn="l">
              <a:lnSpc>
                <a:spcPct val="150000"/>
              </a:lnSpc>
              <a:spcBef>
                <a:spcPts val="0"/>
              </a:spcBef>
              <a:spcAft>
                <a:spcPts val="0"/>
              </a:spcAft>
              <a:buClr>
                <a:schemeClr val="dk2"/>
              </a:buClr>
              <a:buSzPts val="2200"/>
              <a:buFont typeface="PT Sans"/>
              <a:buChar char="●"/>
            </a:pPr>
            <a:r>
              <a:rPr b="0" i="0" lang="en-US" sz="2200" u="none" cap="none" strike="noStrike">
                <a:solidFill>
                  <a:schemeClr val="dk2"/>
                </a:solidFill>
                <a:latin typeface="PT Sans"/>
                <a:ea typeface="PT Sans"/>
                <a:cs typeface="PT Sans"/>
                <a:sym typeface="PT Sans"/>
              </a:rPr>
              <a:t>Education and Outreach</a:t>
            </a:r>
            <a:endParaRPr/>
          </a:p>
          <a:p>
            <a:pPr indent="-368300" lvl="0" marL="457200" marR="0" rtl="0" algn="l">
              <a:lnSpc>
                <a:spcPct val="150000"/>
              </a:lnSpc>
              <a:spcBef>
                <a:spcPts val="0"/>
              </a:spcBef>
              <a:spcAft>
                <a:spcPts val="0"/>
              </a:spcAft>
              <a:buClr>
                <a:schemeClr val="dk2"/>
              </a:buClr>
              <a:buSzPts val="2200"/>
              <a:buFont typeface="PT Sans"/>
              <a:buChar char="●"/>
            </a:pPr>
            <a:r>
              <a:rPr b="0" i="0" lang="en-US" sz="2200" u="none" cap="none" strike="noStrike">
                <a:solidFill>
                  <a:schemeClr val="dk2"/>
                </a:solidFill>
                <a:latin typeface="PT Sans"/>
                <a:ea typeface="PT Sans"/>
                <a:cs typeface="PT Sans"/>
                <a:sym typeface="PT Sans"/>
              </a:rPr>
              <a:t>Identify community-based</a:t>
            </a:r>
            <a:r>
              <a:rPr lang="en-US" sz="2200">
                <a:solidFill>
                  <a:schemeClr val="dk2"/>
                </a:solidFill>
                <a:latin typeface="PT Sans"/>
                <a:ea typeface="PT Sans"/>
                <a:cs typeface="PT Sans"/>
                <a:sym typeface="PT Sans"/>
              </a:rPr>
              <a:t>-organizations (</a:t>
            </a:r>
            <a:r>
              <a:rPr b="0" i="0" lang="en-US" sz="2200" u="none" cap="none" strike="noStrike">
                <a:solidFill>
                  <a:schemeClr val="dk2"/>
                </a:solidFill>
                <a:latin typeface="PT Sans"/>
                <a:ea typeface="PT Sans"/>
                <a:cs typeface="PT Sans"/>
                <a:sym typeface="PT Sans"/>
              </a:rPr>
              <a:t>CBOs)</a:t>
            </a:r>
            <a:endParaRPr/>
          </a:p>
          <a:p>
            <a:pPr indent="-368300" lvl="0" marL="457200" marR="0" rtl="0" algn="l">
              <a:lnSpc>
                <a:spcPct val="150000"/>
              </a:lnSpc>
              <a:spcBef>
                <a:spcPts val="0"/>
              </a:spcBef>
              <a:spcAft>
                <a:spcPts val="0"/>
              </a:spcAft>
              <a:buClr>
                <a:schemeClr val="dk2"/>
              </a:buClr>
              <a:buSzPts val="2200"/>
              <a:buFont typeface="PT Sans"/>
              <a:buChar char="●"/>
            </a:pPr>
            <a:r>
              <a:rPr b="0" i="0" lang="en-US" sz="2200" u="none" cap="none" strike="noStrike">
                <a:solidFill>
                  <a:schemeClr val="dk2"/>
                </a:solidFill>
                <a:latin typeface="PT Sans"/>
                <a:ea typeface="PT Sans"/>
                <a:cs typeface="PT Sans"/>
                <a:sym typeface="PT Sans"/>
              </a:rPr>
              <a:t>Othe</a:t>
            </a:r>
            <a:r>
              <a:rPr lang="en-US" sz="2200">
                <a:solidFill>
                  <a:schemeClr val="dk2"/>
                </a:solidFill>
                <a:latin typeface="PT Sans"/>
                <a:ea typeface="PT Sans"/>
                <a:cs typeface="PT Sans"/>
                <a:sym typeface="PT Sans"/>
              </a:rPr>
              <a:t>r</a:t>
            </a:r>
            <a:endParaRPr/>
          </a:p>
          <a:p>
            <a:pPr indent="0" lvl="0" marL="88900" marR="0" rtl="0" algn="l">
              <a:lnSpc>
                <a:spcPct val="150000"/>
              </a:lnSpc>
              <a:spcBef>
                <a:spcPts val="0"/>
              </a:spcBef>
              <a:spcAft>
                <a:spcPts val="0"/>
              </a:spcAft>
              <a:buNone/>
            </a:pPr>
            <a:r>
              <a:t/>
            </a:r>
            <a:endParaRPr b="0" i="0" sz="2200" u="none" cap="none" strike="noStrike">
              <a:solidFill>
                <a:schemeClr val="dk2"/>
              </a:solidFill>
              <a:latin typeface="PT Sans"/>
              <a:ea typeface="PT Sans"/>
              <a:cs typeface="PT Sans"/>
              <a:sym typeface="PT Sans"/>
            </a:endParaRPr>
          </a:p>
        </p:txBody>
      </p:sp>
      <p:sp>
        <p:nvSpPr>
          <p:cNvPr id="468" name="Google Shape;468;p10"/>
          <p:cNvSpPr txBox="1"/>
          <p:nvPr>
            <p:ph idx="12" type="sldNum"/>
          </p:nvPr>
        </p:nvSpPr>
        <p:spPr>
          <a:xfrm>
            <a:off x="9347100" y="6274751"/>
            <a:ext cx="28449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800"/>
              <a:buFont typeface="Arial"/>
              <a:buNone/>
            </a:pPr>
            <a:fld id="{00000000-1234-1234-1234-123412341234}" type="slidenum">
              <a:rPr lang="en-US"/>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11"/>
          <p:cNvSpPr txBox="1"/>
          <p:nvPr>
            <p:ph type="title"/>
          </p:nvPr>
        </p:nvSpPr>
        <p:spPr>
          <a:xfrm>
            <a:off x="619431" y="690778"/>
            <a:ext cx="10972800" cy="1018254"/>
          </a:xfrm>
          <a:prstGeom prst="rect">
            <a:avLst/>
          </a:prstGeom>
          <a:noFill/>
          <a:ln>
            <a:noFill/>
          </a:ln>
        </p:spPr>
        <p:txBody>
          <a:bodyPr anchorCtr="0" anchor="t" bIns="45700" lIns="0" spcFirstLastPara="1" rIns="91425" wrap="square" tIns="45700">
            <a:noAutofit/>
          </a:bodyPr>
          <a:lstStyle/>
          <a:p>
            <a:pPr indent="0" lvl="0" marL="0" marR="0" rtl="0" algn="l">
              <a:lnSpc>
                <a:spcPct val="90000"/>
              </a:lnSpc>
              <a:spcBef>
                <a:spcPts val="0"/>
              </a:spcBef>
              <a:spcAft>
                <a:spcPts val="0"/>
              </a:spcAft>
              <a:buClr>
                <a:srgbClr val="26547C"/>
              </a:buClr>
              <a:buSzPts val="4400"/>
              <a:buFont typeface="Open Sans"/>
              <a:buNone/>
            </a:pPr>
            <a:r>
              <a:rPr b="1" lang="en-US" sz="3600"/>
              <a:t>Santa Fe County: Land Use Issues and Role</a:t>
            </a:r>
            <a:endParaRPr/>
          </a:p>
        </p:txBody>
      </p:sp>
      <p:sp>
        <p:nvSpPr>
          <p:cNvPr id="475" name="Google Shape;475;p11"/>
          <p:cNvSpPr txBox="1"/>
          <p:nvPr>
            <p:ph idx="1" type="body"/>
          </p:nvPr>
        </p:nvSpPr>
        <p:spPr>
          <a:xfrm>
            <a:off x="619431" y="1923392"/>
            <a:ext cx="10972800" cy="4183117"/>
          </a:xfrm>
          <a:prstGeom prst="rect">
            <a:avLst/>
          </a:prstGeom>
          <a:noFill/>
          <a:ln>
            <a:noFill/>
          </a:ln>
        </p:spPr>
        <p:txBody>
          <a:bodyPr anchorCtr="0" anchor="t" bIns="45700" lIns="0" spcFirstLastPara="1" rIns="91425" wrap="square" tIns="45700">
            <a:noAutofit/>
          </a:bodyPr>
          <a:lstStyle/>
          <a:p>
            <a:pPr indent="-457200" lvl="0" marL="685800" rtl="0" algn="l">
              <a:lnSpc>
                <a:spcPct val="90000"/>
              </a:lnSpc>
              <a:spcBef>
                <a:spcPts val="1000"/>
              </a:spcBef>
              <a:spcAft>
                <a:spcPts val="0"/>
              </a:spcAft>
              <a:buSzPts val="2800"/>
              <a:buFont typeface="Arial"/>
              <a:buChar char="•"/>
            </a:pPr>
            <a:r>
              <a:rPr b="0" lang="en-US" sz="2400">
                <a:solidFill>
                  <a:schemeClr val="dk2"/>
                </a:solidFill>
              </a:rPr>
              <a:t>Land use regulatory issue</a:t>
            </a:r>
            <a:endParaRPr/>
          </a:p>
          <a:p>
            <a:pPr indent="-457200" lvl="0" marL="685800" rtl="0" algn="l">
              <a:lnSpc>
                <a:spcPct val="90000"/>
              </a:lnSpc>
              <a:spcBef>
                <a:spcPts val="1000"/>
              </a:spcBef>
              <a:spcAft>
                <a:spcPts val="0"/>
              </a:spcAft>
              <a:buSzPts val="2800"/>
              <a:buFont typeface="Arial"/>
              <a:buChar char="•"/>
            </a:pPr>
            <a:r>
              <a:rPr b="0" lang="en-US" sz="2400">
                <a:solidFill>
                  <a:schemeClr val="dk2"/>
                </a:solidFill>
              </a:rPr>
              <a:t>Solutions for Santa Fe County</a:t>
            </a:r>
            <a:endParaRPr/>
          </a:p>
          <a:p>
            <a:pPr indent="-457200" lvl="0" marL="685800" rtl="0" algn="l">
              <a:lnSpc>
                <a:spcPct val="90000"/>
              </a:lnSpc>
              <a:spcBef>
                <a:spcPts val="1000"/>
              </a:spcBef>
              <a:spcAft>
                <a:spcPts val="0"/>
              </a:spcAft>
              <a:buSzPts val="2800"/>
              <a:buFont typeface="Arial"/>
              <a:buChar char="•"/>
            </a:pPr>
            <a:r>
              <a:rPr b="0" lang="en-US" sz="2400">
                <a:solidFill>
                  <a:schemeClr val="dk2"/>
                </a:solidFill>
              </a:rPr>
              <a:t>Role of local government with Community Solar</a:t>
            </a:r>
            <a:endParaRPr/>
          </a:p>
        </p:txBody>
      </p:sp>
      <p:sp>
        <p:nvSpPr>
          <p:cNvPr id="476" name="Google Shape;476;p11"/>
          <p:cNvSpPr txBox="1"/>
          <p:nvPr>
            <p:ph idx="12" type="sldNum"/>
          </p:nvPr>
        </p:nvSpPr>
        <p:spPr>
          <a:xfrm>
            <a:off x="8610600" y="6651812"/>
            <a:ext cx="2743200" cy="186207"/>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12"/>
          <p:cNvSpPr txBox="1"/>
          <p:nvPr>
            <p:ph idx="1" type="body"/>
          </p:nvPr>
        </p:nvSpPr>
        <p:spPr>
          <a:xfrm>
            <a:off x="619425" y="1655049"/>
            <a:ext cx="10972800" cy="4451400"/>
          </a:xfrm>
          <a:prstGeom prst="rect">
            <a:avLst/>
          </a:prstGeom>
          <a:noFill/>
          <a:ln>
            <a:noFill/>
          </a:ln>
        </p:spPr>
        <p:txBody>
          <a:bodyPr anchorCtr="0" anchor="t" bIns="45700" lIns="0" spcFirstLastPara="1" rIns="91425" wrap="square" tIns="45700">
            <a:noAutofit/>
          </a:bodyPr>
          <a:lstStyle/>
          <a:p>
            <a:pPr indent="-228600" lvl="0" marL="457200" rtl="0" algn="ctr">
              <a:lnSpc>
                <a:spcPct val="90000"/>
              </a:lnSpc>
              <a:spcBef>
                <a:spcPts val="1000"/>
              </a:spcBef>
              <a:spcAft>
                <a:spcPts val="0"/>
              </a:spcAft>
              <a:buSzPts val="2800"/>
              <a:buNone/>
            </a:pPr>
            <a:r>
              <a:rPr lang="en-US" sz="6600"/>
              <a:t>Q&amp;A</a:t>
            </a:r>
            <a:endParaRPr/>
          </a:p>
        </p:txBody>
      </p:sp>
      <p:sp>
        <p:nvSpPr>
          <p:cNvPr id="482" name="Google Shape;482;p12"/>
          <p:cNvSpPr txBox="1"/>
          <p:nvPr>
            <p:ph idx="12" type="sldNum"/>
          </p:nvPr>
        </p:nvSpPr>
        <p:spPr>
          <a:xfrm>
            <a:off x="8610600" y="6651812"/>
            <a:ext cx="2743200" cy="186207"/>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pic>
        <p:nvPicPr>
          <p:cNvPr id="483" name="Google Shape;483;p12"/>
          <p:cNvPicPr preferRelativeResize="0"/>
          <p:nvPr/>
        </p:nvPicPr>
        <p:blipFill>
          <a:blip r:embed="rId3">
            <a:alphaModFix/>
          </a:blip>
          <a:stretch>
            <a:fillRect/>
          </a:stretch>
        </p:blipFill>
        <p:spPr>
          <a:xfrm>
            <a:off x="4000725" y="2902550"/>
            <a:ext cx="4190550" cy="2783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g135699b2e9c_0_465"/>
          <p:cNvSpPr txBox="1"/>
          <p:nvPr>
            <p:ph idx="12" type="sldNum"/>
          </p:nvPr>
        </p:nvSpPr>
        <p:spPr>
          <a:xfrm>
            <a:off x="9347100" y="6274751"/>
            <a:ext cx="28449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fld id="{00000000-1234-1234-1234-123412341234}" type="slidenum">
              <a:rPr lang="en-US"/>
              <a:t>‹#›</a:t>
            </a:fld>
            <a:endParaRPr/>
          </a:p>
        </p:txBody>
      </p:sp>
      <p:sp>
        <p:nvSpPr>
          <p:cNvPr id="245" name="Google Shape;245;g135699b2e9c_0_465"/>
          <p:cNvSpPr txBox="1"/>
          <p:nvPr>
            <p:ph idx="1" type="body"/>
          </p:nvPr>
        </p:nvSpPr>
        <p:spPr>
          <a:xfrm>
            <a:off x="593000" y="1541100"/>
            <a:ext cx="10692000" cy="49338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2400"/>
              <a:buFont typeface="Arial"/>
              <a:buNone/>
            </a:pPr>
            <a:r>
              <a:t/>
            </a:r>
            <a:endParaRPr b="0" i="0" sz="2400" u="none" cap="none" strike="noStrike">
              <a:solidFill>
                <a:srgbClr val="000000"/>
              </a:solidFill>
              <a:latin typeface="Open Sans"/>
              <a:ea typeface="Open Sans"/>
              <a:cs typeface="Open Sans"/>
              <a:sym typeface="Open Sans"/>
            </a:endParaRPr>
          </a:p>
          <a:p>
            <a:pPr indent="-228600" lvl="0" marL="228600" marR="0" rtl="0" algn="l">
              <a:lnSpc>
                <a:spcPct val="90000"/>
              </a:lnSpc>
              <a:spcBef>
                <a:spcPts val="0"/>
              </a:spcBef>
              <a:spcAft>
                <a:spcPts val="0"/>
              </a:spcAft>
              <a:buClr>
                <a:schemeClr val="dk1"/>
              </a:buClr>
              <a:buSzPts val="2400"/>
              <a:buFont typeface="Open Sans"/>
              <a:buChar char="•"/>
            </a:pPr>
            <a:r>
              <a:rPr b="0" i="0" lang="en-US" sz="2400" u="none" cap="none" strike="noStrike">
                <a:solidFill>
                  <a:srgbClr val="000000"/>
                </a:solidFill>
                <a:latin typeface="Open Sans"/>
                <a:ea typeface="Open Sans"/>
                <a:cs typeface="Open Sans"/>
                <a:sym typeface="Open Sans"/>
              </a:rPr>
              <a:t>Initial statewide program cap of </a:t>
            </a:r>
            <a:r>
              <a:rPr b="1" i="0" lang="en-US" sz="2400" u="none" cap="none" strike="noStrike">
                <a:solidFill>
                  <a:srgbClr val="000000"/>
                </a:solidFill>
                <a:latin typeface="Open Sans"/>
                <a:ea typeface="Open Sans"/>
                <a:cs typeface="Open Sans"/>
                <a:sym typeface="Open Sans"/>
              </a:rPr>
              <a:t>200 MW over the first 3 years</a:t>
            </a:r>
            <a:r>
              <a:rPr b="0" i="0" lang="en-US" sz="2400" u="none" cap="none" strike="noStrike">
                <a:solidFill>
                  <a:srgbClr val="000000"/>
                </a:solidFill>
                <a:latin typeface="Open Sans"/>
                <a:ea typeface="Open Sans"/>
                <a:cs typeface="Open Sans"/>
                <a:sym typeface="Open Sans"/>
              </a:rPr>
              <a:t> of the program within investor-owned utility (IOU) service territories</a:t>
            </a:r>
            <a:endParaRPr b="0" i="0" sz="1400" u="none" cap="none" strike="noStrike">
              <a:solidFill>
                <a:srgbClr val="000000"/>
              </a:solidFill>
              <a:latin typeface="Open Sans"/>
              <a:ea typeface="Open Sans"/>
              <a:cs typeface="Open Sans"/>
              <a:sym typeface="Open Sans"/>
            </a:endParaRPr>
          </a:p>
          <a:p>
            <a:pPr indent="-228600" lvl="0" marL="228600" marR="0" rtl="0" algn="l">
              <a:lnSpc>
                <a:spcPct val="90000"/>
              </a:lnSpc>
              <a:spcBef>
                <a:spcPts val="1600"/>
              </a:spcBef>
              <a:spcAft>
                <a:spcPts val="0"/>
              </a:spcAft>
              <a:buClr>
                <a:schemeClr val="dk1"/>
              </a:buClr>
              <a:buSzPts val="2400"/>
              <a:buFont typeface="Open Sans"/>
              <a:buChar char="•"/>
            </a:pPr>
            <a:r>
              <a:rPr b="0" i="0" lang="en-US" sz="2400" u="none" cap="none" strike="noStrike">
                <a:solidFill>
                  <a:srgbClr val="000000"/>
                </a:solidFill>
                <a:latin typeface="Open Sans"/>
                <a:ea typeface="Open Sans"/>
                <a:cs typeface="Open Sans"/>
                <a:sym typeface="Open Sans"/>
              </a:rPr>
              <a:t>Cap, allocated proportionally: 125 MW </a:t>
            </a:r>
            <a:r>
              <a:rPr b="1" i="0" lang="en-US" sz="2400" u="none" cap="none" strike="noStrike">
                <a:solidFill>
                  <a:srgbClr val="000000"/>
                </a:solidFill>
                <a:latin typeface="Open Sans"/>
                <a:ea typeface="Open Sans"/>
                <a:cs typeface="Open Sans"/>
                <a:sym typeface="Open Sans"/>
              </a:rPr>
              <a:t>PNM</a:t>
            </a:r>
            <a:r>
              <a:rPr b="0" i="0" lang="en-US" sz="2400" u="none" cap="none" strike="noStrike">
                <a:solidFill>
                  <a:srgbClr val="000000"/>
                </a:solidFill>
                <a:latin typeface="Open Sans"/>
                <a:ea typeface="Open Sans"/>
                <a:cs typeface="Open Sans"/>
                <a:sym typeface="Open Sans"/>
              </a:rPr>
              <a:t>, 45 MW </a:t>
            </a:r>
            <a:r>
              <a:rPr b="1" i="0" lang="en-US" sz="2400" u="none" cap="none" strike="noStrike">
                <a:solidFill>
                  <a:srgbClr val="000000"/>
                </a:solidFill>
                <a:latin typeface="Open Sans"/>
                <a:ea typeface="Open Sans"/>
                <a:cs typeface="Open Sans"/>
                <a:sym typeface="Open Sans"/>
              </a:rPr>
              <a:t>Xcel Energy </a:t>
            </a:r>
            <a:r>
              <a:rPr b="1" i="0" lang="en-US" sz="2400" u="none" cap="none" strike="noStrike">
                <a:solidFill>
                  <a:srgbClr val="000000"/>
                </a:solidFill>
                <a:latin typeface="Open Sans"/>
                <a:ea typeface="Open Sans"/>
                <a:cs typeface="Open Sans"/>
                <a:sym typeface="Open Sans"/>
              </a:rPr>
              <a:t>(SPS)</a:t>
            </a:r>
            <a:r>
              <a:rPr b="0" i="0" lang="en-US" sz="2400" u="none" cap="none" strike="noStrike">
                <a:solidFill>
                  <a:srgbClr val="000000"/>
                </a:solidFill>
                <a:latin typeface="Open Sans"/>
                <a:ea typeface="Open Sans"/>
                <a:cs typeface="Open Sans"/>
                <a:sym typeface="Open Sans"/>
              </a:rPr>
              <a:t>, 30 MW </a:t>
            </a:r>
            <a:r>
              <a:rPr b="1" i="0" lang="en-US" sz="2400" u="none" cap="none" strike="noStrike">
                <a:solidFill>
                  <a:srgbClr val="000000"/>
                </a:solidFill>
                <a:latin typeface="Open Sans"/>
                <a:ea typeface="Open Sans"/>
                <a:cs typeface="Open Sans"/>
                <a:sym typeface="Open Sans"/>
              </a:rPr>
              <a:t>El Paso Electric</a:t>
            </a:r>
            <a:r>
              <a:rPr b="0" i="0" lang="en-US" sz="2400" u="none" cap="none" strike="noStrike">
                <a:solidFill>
                  <a:srgbClr val="000000"/>
                </a:solidFill>
                <a:latin typeface="Open Sans"/>
                <a:ea typeface="Open Sans"/>
                <a:cs typeface="Open Sans"/>
                <a:sym typeface="Open Sans"/>
              </a:rPr>
              <a:t> until Nov 1, 2024</a:t>
            </a:r>
            <a:endParaRPr b="0" i="0" sz="1400" u="none" cap="none" strike="noStrike">
              <a:solidFill>
                <a:srgbClr val="000000"/>
              </a:solidFill>
              <a:latin typeface="Open Sans"/>
              <a:ea typeface="Open Sans"/>
              <a:cs typeface="Open Sans"/>
              <a:sym typeface="Open Sans"/>
            </a:endParaRPr>
          </a:p>
          <a:p>
            <a:pPr indent="-228600" lvl="2" marL="228600" marR="0" rtl="0" algn="l">
              <a:lnSpc>
                <a:spcPct val="90000"/>
              </a:lnSpc>
              <a:spcBef>
                <a:spcPts val="1600"/>
              </a:spcBef>
              <a:spcAft>
                <a:spcPts val="0"/>
              </a:spcAft>
              <a:buClr>
                <a:schemeClr val="dk1"/>
              </a:buClr>
              <a:buSzPts val="2400"/>
              <a:buFont typeface="Open Sans"/>
              <a:buChar char="•"/>
            </a:pPr>
            <a:r>
              <a:rPr b="0" i="0" lang="en-US" sz="2400" u="none" cap="none" strike="noStrike">
                <a:solidFill>
                  <a:srgbClr val="000000"/>
                </a:solidFill>
                <a:latin typeface="Open Sans"/>
                <a:ea typeface="Open Sans"/>
                <a:cs typeface="Open Sans"/>
                <a:sym typeface="Open Sans"/>
              </a:rPr>
              <a:t>Tribes and Rural Electric Cooperatives excluded from a capacity cap</a:t>
            </a:r>
            <a:endParaRPr b="0" i="0" sz="2400" u="none" cap="none" strike="noStrike">
              <a:solidFill>
                <a:srgbClr val="000000"/>
              </a:solidFill>
              <a:latin typeface="Open Sans"/>
              <a:ea typeface="Open Sans"/>
              <a:cs typeface="Open Sans"/>
              <a:sym typeface="Open Sans"/>
            </a:endParaRPr>
          </a:p>
          <a:p>
            <a:pPr indent="-228600" lvl="0" marL="228600" marR="0" rtl="0" algn="l">
              <a:lnSpc>
                <a:spcPct val="90000"/>
              </a:lnSpc>
              <a:spcBef>
                <a:spcPts val="1600"/>
              </a:spcBef>
              <a:spcAft>
                <a:spcPts val="0"/>
              </a:spcAft>
              <a:buClr>
                <a:schemeClr val="dk1"/>
              </a:buClr>
              <a:buSzPts val="2400"/>
              <a:buFont typeface="Open Sans"/>
              <a:buChar char="•"/>
            </a:pPr>
            <a:r>
              <a:rPr b="0" i="0" lang="en-US" sz="2400" u="none" cap="none" strike="noStrike">
                <a:solidFill>
                  <a:srgbClr val="000000"/>
                </a:solidFill>
                <a:latin typeface="Open Sans"/>
                <a:ea typeface="Open Sans"/>
                <a:cs typeface="Open Sans"/>
                <a:sym typeface="Open Sans"/>
              </a:rPr>
              <a:t>After Nov 2024, </a:t>
            </a:r>
            <a:r>
              <a:rPr b="1" i="0" lang="en-US" sz="2400" u="none" cap="none" strike="noStrike">
                <a:solidFill>
                  <a:srgbClr val="000000"/>
                </a:solidFill>
                <a:latin typeface="Open Sans"/>
                <a:ea typeface="Open Sans"/>
                <a:cs typeface="Open Sans"/>
                <a:sym typeface="Open Sans"/>
              </a:rPr>
              <a:t>annual cap will be set by PRC </a:t>
            </a:r>
            <a:r>
              <a:rPr b="0" i="0" lang="en-US" sz="2400" u="none" cap="none" strike="noStrike">
                <a:solidFill>
                  <a:srgbClr val="000000"/>
                </a:solidFill>
                <a:latin typeface="Open Sans"/>
                <a:ea typeface="Open Sans"/>
                <a:cs typeface="Open Sans"/>
                <a:sym typeface="Open Sans"/>
              </a:rPr>
              <a:t>as part of programmatic review and recommendation</a:t>
            </a:r>
            <a:r>
              <a:rPr lang="en-US" sz="2400">
                <a:latin typeface="Open Sans"/>
                <a:ea typeface="Open Sans"/>
                <a:cs typeface="Open Sans"/>
                <a:sym typeface="Open Sans"/>
              </a:rPr>
              <a:t>s</a:t>
            </a:r>
            <a:endParaRPr b="1" i="1" sz="2000" u="none" cap="none" strike="noStrike">
              <a:solidFill>
                <a:srgbClr val="000000"/>
              </a:solidFill>
              <a:latin typeface="Open Sans"/>
              <a:ea typeface="Open Sans"/>
              <a:cs typeface="Open Sans"/>
              <a:sym typeface="Open Sans"/>
            </a:endParaRPr>
          </a:p>
        </p:txBody>
      </p:sp>
      <p:sp>
        <p:nvSpPr>
          <p:cNvPr id="246" name="Google Shape;246;g135699b2e9c_0_465"/>
          <p:cNvSpPr txBox="1"/>
          <p:nvPr/>
        </p:nvSpPr>
        <p:spPr>
          <a:xfrm>
            <a:off x="593000" y="284400"/>
            <a:ext cx="10344900" cy="1256700"/>
          </a:xfrm>
          <a:prstGeom prst="rect">
            <a:avLst/>
          </a:prstGeom>
          <a:noFill/>
          <a:ln>
            <a:noFill/>
          </a:ln>
        </p:spPr>
        <p:txBody>
          <a:bodyPr anchorCtr="0" anchor="ctr" bIns="45700" lIns="0" spcFirstLastPara="1" rIns="91425" wrap="square" tIns="45700">
            <a:noAutofit/>
          </a:bodyPr>
          <a:lstStyle/>
          <a:p>
            <a:pPr indent="0" lvl="0" marL="0" marR="0" rtl="0" algn="l">
              <a:lnSpc>
                <a:spcPct val="90000"/>
              </a:lnSpc>
              <a:spcBef>
                <a:spcPts val="0"/>
              </a:spcBef>
              <a:spcAft>
                <a:spcPts val="0"/>
              </a:spcAft>
              <a:buClr>
                <a:srgbClr val="000000"/>
              </a:buClr>
              <a:buSzPts val="3600"/>
              <a:buFont typeface="Arial"/>
              <a:buNone/>
            </a:pPr>
            <a:r>
              <a:rPr b="1" lang="en-US" sz="3600">
                <a:solidFill>
                  <a:srgbClr val="2F5496"/>
                </a:solidFill>
                <a:latin typeface="Open Sans"/>
                <a:ea typeface="Open Sans"/>
                <a:cs typeface="Open Sans"/>
                <a:sym typeface="Open Sans"/>
              </a:rPr>
              <a:t>200 MW Statewide Program Cap</a:t>
            </a:r>
            <a:r>
              <a:rPr b="0" i="0" lang="en-US" sz="3600" u="none" cap="none" strike="noStrike">
                <a:solidFill>
                  <a:srgbClr val="26547C"/>
                </a:solidFill>
                <a:latin typeface="Open Sans"/>
                <a:ea typeface="Open Sans"/>
                <a:cs typeface="Open Sans"/>
                <a:sym typeface="Open Sans"/>
                <a:extLst>
                  <a:ext uri="http://customooxmlschemas.google.com/">
                    <go:slidesCustomData xmlns:go="http://customooxmlschemas.google.com/" textRoundtripDataId="1"/>
                  </a:ext>
                </a:extLst>
              </a:rPr>
              <a:t> </a:t>
            </a:r>
            <a:endParaRPr b="0" i="0" sz="3600" u="none" cap="none" strike="noStrike">
              <a:solidFill>
                <a:srgbClr val="26547C"/>
              </a:solidFill>
              <a:latin typeface="Open Sans"/>
              <a:ea typeface="Open Sans"/>
              <a:cs typeface="Open Sans"/>
              <a:sym typeface="Ope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13"/>
          <p:cNvSpPr txBox="1"/>
          <p:nvPr>
            <p:ph idx="1" type="body"/>
          </p:nvPr>
        </p:nvSpPr>
        <p:spPr>
          <a:xfrm>
            <a:off x="619431" y="1923392"/>
            <a:ext cx="10972800" cy="4183117"/>
          </a:xfrm>
          <a:prstGeom prst="rect">
            <a:avLst/>
          </a:prstGeom>
          <a:noFill/>
          <a:ln>
            <a:noFill/>
          </a:ln>
        </p:spPr>
        <p:txBody>
          <a:bodyPr anchorCtr="0" anchor="t" bIns="45700" lIns="0" spcFirstLastPara="1" rIns="91425" wrap="square" tIns="45700">
            <a:noAutofit/>
          </a:bodyPr>
          <a:lstStyle/>
          <a:p>
            <a:pPr indent="-228600" lvl="0" marL="457200" rtl="0" algn="ctr">
              <a:lnSpc>
                <a:spcPct val="90000"/>
              </a:lnSpc>
              <a:spcBef>
                <a:spcPts val="1000"/>
              </a:spcBef>
              <a:spcAft>
                <a:spcPts val="0"/>
              </a:spcAft>
              <a:buSzPts val="2800"/>
              <a:buNone/>
            </a:pPr>
            <a:r>
              <a:rPr lang="en-US" sz="5400"/>
              <a:t>Thank you!</a:t>
            </a:r>
            <a:endParaRPr/>
          </a:p>
        </p:txBody>
      </p:sp>
      <p:sp>
        <p:nvSpPr>
          <p:cNvPr id="489" name="Google Shape;489;p13"/>
          <p:cNvSpPr txBox="1"/>
          <p:nvPr>
            <p:ph idx="12" type="sldNum"/>
          </p:nvPr>
        </p:nvSpPr>
        <p:spPr>
          <a:xfrm>
            <a:off x="8610600" y="6651812"/>
            <a:ext cx="2743200" cy="186207"/>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pic>
        <p:nvPicPr>
          <p:cNvPr id="490" name="Google Shape;490;p13"/>
          <p:cNvPicPr preferRelativeResize="0"/>
          <p:nvPr/>
        </p:nvPicPr>
        <p:blipFill>
          <a:blip r:embed="rId3">
            <a:alphaModFix/>
          </a:blip>
          <a:stretch>
            <a:fillRect/>
          </a:stretch>
        </p:blipFill>
        <p:spPr>
          <a:xfrm>
            <a:off x="4347997" y="2955679"/>
            <a:ext cx="3612500" cy="23994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14"/>
          <p:cNvSpPr txBox="1"/>
          <p:nvPr>
            <p:ph type="title"/>
          </p:nvPr>
        </p:nvSpPr>
        <p:spPr>
          <a:xfrm>
            <a:off x="619431" y="690778"/>
            <a:ext cx="10972800" cy="1018254"/>
          </a:xfrm>
          <a:prstGeom prst="rect">
            <a:avLst/>
          </a:prstGeom>
          <a:noFill/>
          <a:ln>
            <a:noFill/>
          </a:ln>
        </p:spPr>
        <p:txBody>
          <a:bodyPr anchorCtr="0" anchor="t" bIns="45700" lIns="0" spcFirstLastPara="1" rIns="91425" wrap="square" tIns="45700">
            <a:noAutofit/>
          </a:bodyPr>
          <a:lstStyle/>
          <a:p>
            <a:pPr indent="0" lvl="0" marL="0" rtl="0" algn="ctr">
              <a:lnSpc>
                <a:spcPct val="90000"/>
              </a:lnSpc>
              <a:spcBef>
                <a:spcPts val="0"/>
              </a:spcBef>
              <a:spcAft>
                <a:spcPts val="0"/>
              </a:spcAft>
              <a:buSzPts val="4400"/>
              <a:buNone/>
            </a:pPr>
            <a:r>
              <a:rPr b="1" lang="en-US" sz="5400"/>
              <a:t>Appendix</a:t>
            </a:r>
            <a:br>
              <a:rPr b="1" lang="en-US" sz="5400"/>
            </a:br>
            <a:r>
              <a:rPr lang="en-US" sz="3600"/>
              <a:t>If needed</a:t>
            </a:r>
            <a:endParaRPr b="1" sz="5400"/>
          </a:p>
        </p:txBody>
      </p:sp>
      <p:sp>
        <p:nvSpPr>
          <p:cNvPr id="496" name="Google Shape;496;p14"/>
          <p:cNvSpPr txBox="1"/>
          <p:nvPr>
            <p:ph idx="12" type="sldNum"/>
          </p:nvPr>
        </p:nvSpPr>
        <p:spPr>
          <a:xfrm>
            <a:off x="8610600" y="6651812"/>
            <a:ext cx="2743200" cy="186207"/>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pic>
        <p:nvPicPr>
          <p:cNvPr id="497" name="Google Shape;497;p14"/>
          <p:cNvPicPr preferRelativeResize="0"/>
          <p:nvPr/>
        </p:nvPicPr>
        <p:blipFill>
          <a:blip r:embed="rId3">
            <a:alphaModFix/>
          </a:blip>
          <a:stretch>
            <a:fillRect/>
          </a:stretch>
        </p:blipFill>
        <p:spPr>
          <a:xfrm>
            <a:off x="3600373" y="2389750"/>
            <a:ext cx="5344100" cy="40080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15"/>
          <p:cNvSpPr txBox="1"/>
          <p:nvPr>
            <p:ph type="title"/>
          </p:nvPr>
        </p:nvSpPr>
        <p:spPr>
          <a:xfrm>
            <a:off x="147145" y="288567"/>
            <a:ext cx="11887200" cy="7635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2800">
                <a:latin typeface="Open Sans"/>
                <a:ea typeface="Open Sans"/>
                <a:cs typeface="Open Sans"/>
                <a:sym typeface="Open Sans"/>
              </a:rPr>
              <a:t>Example of Community Solar Savings for Low-Income Households</a:t>
            </a:r>
            <a:endParaRPr b="1" sz="2500"/>
          </a:p>
        </p:txBody>
      </p:sp>
      <p:sp>
        <p:nvSpPr>
          <p:cNvPr id="503" name="Google Shape;503;p15"/>
          <p:cNvSpPr txBox="1"/>
          <p:nvPr/>
        </p:nvSpPr>
        <p:spPr>
          <a:xfrm>
            <a:off x="1117067" y="2151467"/>
            <a:ext cx="4762500" cy="7389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graphicFrame>
        <p:nvGraphicFramePr>
          <p:cNvPr id="504" name="Google Shape;504;p15"/>
          <p:cNvGraphicFramePr/>
          <p:nvPr/>
        </p:nvGraphicFramePr>
        <p:xfrm>
          <a:off x="327767" y="1384848"/>
          <a:ext cx="3000000" cy="3000000"/>
        </p:xfrm>
        <a:graphic>
          <a:graphicData uri="http://schemas.openxmlformats.org/drawingml/2006/table">
            <a:tbl>
              <a:tblPr>
                <a:noFill/>
                <a:tableStyleId>{11D4BB31-38F1-4863-92BD-8D4499FC6331}</a:tableStyleId>
              </a:tblPr>
              <a:tblGrid>
                <a:gridCol w="5022775"/>
                <a:gridCol w="5022775"/>
              </a:tblGrid>
              <a:tr h="917750">
                <a:tc>
                  <a:txBody>
                    <a:bodyPr/>
                    <a:lstStyle/>
                    <a:p>
                      <a:pPr indent="0" lvl="0" marL="0" marR="0" rtl="0" algn="l">
                        <a:lnSpc>
                          <a:spcPct val="100000"/>
                        </a:lnSpc>
                        <a:spcBef>
                          <a:spcPts val="0"/>
                        </a:spcBef>
                        <a:spcAft>
                          <a:spcPts val="0"/>
                        </a:spcAft>
                        <a:buClr>
                          <a:srgbClr val="000000"/>
                        </a:buClr>
                        <a:buSzPts val="2600"/>
                        <a:buFont typeface="Arial"/>
                        <a:buNone/>
                      </a:pPr>
                      <a:r>
                        <a:rPr lang="en-US" sz="2600" u="none" cap="none" strike="noStrike"/>
                        <a:t>Electricity Bill without Community Solar Subscription</a:t>
                      </a:r>
                      <a:endParaRPr sz="2600" u="none" cap="none" strike="noStrike"/>
                    </a:p>
                  </a:txBody>
                  <a:tcPr marT="121900" marB="121900" marR="121900" marL="1219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600"/>
                        <a:buFont typeface="Arial"/>
                        <a:buNone/>
                      </a:pPr>
                      <a:r>
                        <a:rPr lang="en-US" sz="2600" u="none" cap="none" strike="noStrike"/>
                        <a:t>$130</a:t>
                      </a:r>
                      <a:endParaRPr sz="2600" u="none" cap="none" strike="noStrike"/>
                    </a:p>
                  </a:txBody>
                  <a:tcPr marT="121900" marB="121900" marR="121900" marL="1219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415975">
                <a:tc>
                  <a:txBody>
                    <a:bodyPr/>
                    <a:lstStyle/>
                    <a:p>
                      <a:pPr indent="0" lvl="0" marL="0" marR="0" rtl="0" algn="l">
                        <a:lnSpc>
                          <a:spcPct val="100000"/>
                        </a:lnSpc>
                        <a:spcBef>
                          <a:spcPts val="0"/>
                        </a:spcBef>
                        <a:spcAft>
                          <a:spcPts val="0"/>
                        </a:spcAft>
                        <a:buClr>
                          <a:srgbClr val="000000"/>
                        </a:buClr>
                        <a:buSzPts val="2600"/>
                        <a:buFont typeface="Arial"/>
                        <a:buNone/>
                      </a:pPr>
                      <a:r>
                        <a:rPr lang="en-US" sz="2600" u="none" cap="none" strike="noStrike"/>
                        <a:t>Electricity Bill with Community Solar (PNM Bill + Community Solar bill)</a:t>
                      </a:r>
                      <a:endParaRPr sz="2600" u="none" cap="none" strike="noStrike"/>
                    </a:p>
                  </a:txBody>
                  <a:tcPr marT="121900" marB="121900" marR="121900" marL="1219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600"/>
                        <a:buFont typeface="Arial"/>
                        <a:buNone/>
                      </a:pPr>
                      <a:r>
                        <a:rPr lang="en-US" sz="2600" u="none" cap="none" strike="noStrike"/>
                        <a:t>$49 + $57 = $106</a:t>
                      </a:r>
                      <a:endParaRPr sz="2600" u="none" cap="none" strike="noStrike"/>
                    </a:p>
                  </a:txBody>
                  <a:tcPr marT="121900" marB="121900" marR="121900" marL="1219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917750">
                <a:tc>
                  <a:txBody>
                    <a:bodyPr/>
                    <a:lstStyle/>
                    <a:p>
                      <a:pPr indent="0" lvl="0" marL="0" marR="0" rtl="0" algn="l">
                        <a:lnSpc>
                          <a:spcPct val="100000"/>
                        </a:lnSpc>
                        <a:spcBef>
                          <a:spcPts val="0"/>
                        </a:spcBef>
                        <a:spcAft>
                          <a:spcPts val="0"/>
                        </a:spcAft>
                        <a:buClr>
                          <a:srgbClr val="000000"/>
                        </a:buClr>
                        <a:buSzPts val="2600"/>
                        <a:buFont typeface="Arial"/>
                        <a:buNone/>
                      </a:pPr>
                      <a:r>
                        <a:rPr b="1" lang="en-US" sz="2600" u="none" cap="none" strike="noStrike"/>
                        <a:t>Total Savings this Month</a:t>
                      </a:r>
                      <a:endParaRPr b="1" sz="2600" u="none" cap="none" strike="noStrike"/>
                    </a:p>
                  </a:txBody>
                  <a:tcPr marT="121900" marB="121900" marR="121900" marL="1219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E599"/>
                    </a:solidFill>
                  </a:tcPr>
                </a:tc>
                <a:tc>
                  <a:txBody>
                    <a:bodyPr/>
                    <a:lstStyle/>
                    <a:p>
                      <a:pPr indent="0" lvl="0" marL="0" marR="0" rtl="0" algn="l">
                        <a:lnSpc>
                          <a:spcPct val="100000"/>
                        </a:lnSpc>
                        <a:spcBef>
                          <a:spcPts val="0"/>
                        </a:spcBef>
                        <a:spcAft>
                          <a:spcPts val="0"/>
                        </a:spcAft>
                        <a:buClr>
                          <a:srgbClr val="000000"/>
                        </a:buClr>
                        <a:buSzPts val="2600"/>
                        <a:buFont typeface="Arial"/>
                        <a:buNone/>
                      </a:pPr>
                      <a:r>
                        <a:rPr b="1" lang="en-US" sz="2600" u="none" cap="none" strike="noStrike"/>
                        <a:t>$24 (18%)</a:t>
                      </a:r>
                      <a:endParaRPr b="1" sz="2600" u="none" cap="none" strike="noStrike"/>
                    </a:p>
                  </a:txBody>
                  <a:tcPr marT="121900" marB="121900" marR="121900" marL="1219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E599"/>
                    </a:solidFill>
                  </a:tcPr>
                </a:tc>
              </a:tr>
            </a:tbl>
          </a:graphicData>
        </a:graphic>
      </p:graphicFrame>
      <p:sp>
        <p:nvSpPr>
          <p:cNvPr id="505" name="Google Shape;505;p15"/>
          <p:cNvSpPr/>
          <p:nvPr/>
        </p:nvSpPr>
        <p:spPr>
          <a:xfrm>
            <a:off x="2329125" y="5104175"/>
            <a:ext cx="1824600" cy="1364100"/>
          </a:xfrm>
          <a:prstGeom prst="verticalScroll">
            <a:avLst>
              <a:gd fmla="val 12500" name="adj"/>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 name="Google Shape;506;p15"/>
          <p:cNvSpPr/>
          <p:nvPr/>
        </p:nvSpPr>
        <p:spPr>
          <a:xfrm>
            <a:off x="5473451" y="5104176"/>
            <a:ext cx="1689600" cy="1364100"/>
          </a:xfrm>
          <a:prstGeom prst="verticalScroll">
            <a:avLst>
              <a:gd fmla="val 12500" name="adj"/>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p15"/>
          <p:cNvSpPr txBox="1"/>
          <p:nvPr/>
        </p:nvSpPr>
        <p:spPr>
          <a:xfrm>
            <a:off x="2511050" y="5401475"/>
            <a:ext cx="1516200" cy="969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b="1" i="0" lang="en-US" sz="1700" u="none" cap="none" strike="noStrike">
                <a:solidFill>
                  <a:srgbClr val="000000"/>
                </a:solidFill>
                <a:latin typeface="Arial"/>
                <a:ea typeface="Arial"/>
                <a:cs typeface="Arial"/>
                <a:sym typeface="Arial"/>
              </a:rPr>
              <a:t>New PNM bill </a:t>
            </a:r>
            <a:endParaRPr b="1" i="0" sz="1700" u="none" cap="none" strike="noStrike">
              <a:solidFill>
                <a:srgbClr val="000000"/>
              </a:solidFill>
              <a:latin typeface="Arial"/>
              <a:ea typeface="Arial"/>
              <a:cs typeface="Arial"/>
              <a:sym typeface="Arial"/>
            </a:endParaRPr>
          </a:p>
          <a:p>
            <a:pPr indent="457200" lvl="0" marL="0" marR="0" rtl="0" algn="l">
              <a:lnSpc>
                <a:spcPct val="100000"/>
              </a:lnSpc>
              <a:spcBef>
                <a:spcPts val="0"/>
              </a:spcBef>
              <a:spcAft>
                <a:spcPts val="0"/>
              </a:spcAft>
              <a:buClr>
                <a:srgbClr val="000000"/>
              </a:buClr>
              <a:buSzPts val="2200"/>
              <a:buFont typeface="Arial"/>
              <a:buNone/>
            </a:pPr>
            <a:r>
              <a:t/>
            </a:r>
            <a:endParaRPr b="1" i="0" sz="1700" u="none" cap="none" strike="noStrike">
              <a:solidFill>
                <a:srgbClr val="000000"/>
              </a:solidFill>
              <a:latin typeface="Arial"/>
              <a:ea typeface="Arial"/>
              <a:cs typeface="Arial"/>
              <a:sym typeface="Arial"/>
            </a:endParaRPr>
          </a:p>
        </p:txBody>
      </p:sp>
      <p:sp>
        <p:nvSpPr>
          <p:cNvPr id="508" name="Google Shape;508;p15"/>
          <p:cNvSpPr txBox="1"/>
          <p:nvPr/>
        </p:nvSpPr>
        <p:spPr>
          <a:xfrm>
            <a:off x="5572401" y="5269025"/>
            <a:ext cx="1516200" cy="1231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Community Solar bill</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    </a:t>
            </a:r>
            <a:endParaRPr b="1" i="0" sz="1700" u="none" cap="none" strike="noStrike">
              <a:solidFill>
                <a:srgbClr val="000000"/>
              </a:solidFill>
              <a:latin typeface="Arial"/>
              <a:ea typeface="Arial"/>
              <a:cs typeface="Arial"/>
              <a:sym typeface="Arial"/>
            </a:endParaRPr>
          </a:p>
        </p:txBody>
      </p:sp>
      <p:sp>
        <p:nvSpPr>
          <p:cNvPr id="509" name="Google Shape;509;p15"/>
          <p:cNvSpPr txBox="1"/>
          <p:nvPr/>
        </p:nvSpPr>
        <p:spPr>
          <a:xfrm>
            <a:off x="8416300" y="5704725"/>
            <a:ext cx="15915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rgbClr val="000000"/>
                </a:solidFill>
                <a:latin typeface="Arial"/>
                <a:ea typeface="Arial"/>
                <a:cs typeface="Arial"/>
                <a:sym typeface="Arial"/>
              </a:rPr>
              <a:t>Savings!</a:t>
            </a:r>
            <a:endParaRPr b="1" i="0" sz="2100" u="none" cap="none" strike="noStrike">
              <a:solidFill>
                <a:srgbClr val="000000"/>
              </a:solidFill>
              <a:latin typeface="Arial"/>
              <a:ea typeface="Arial"/>
              <a:cs typeface="Arial"/>
              <a:sym typeface="Arial"/>
            </a:endParaRPr>
          </a:p>
        </p:txBody>
      </p:sp>
      <p:sp>
        <p:nvSpPr>
          <p:cNvPr id="510" name="Google Shape;510;p15"/>
          <p:cNvSpPr/>
          <p:nvPr/>
        </p:nvSpPr>
        <p:spPr>
          <a:xfrm>
            <a:off x="4373600" y="5576975"/>
            <a:ext cx="653400" cy="615600"/>
          </a:xfrm>
          <a:prstGeom prst="mathPlus">
            <a:avLst>
              <a:gd fmla="val 23520" name="adj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 name="Google Shape;511;p15"/>
          <p:cNvSpPr/>
          <p:nvPr/>
        </p:nvSpPr>
        <p:spPr>
          <a:xfrm>
            <a:off x="7504975" y="5706375"/>
            <a:ext cx="569400" cy="504600"/>
          </a:xfrm>
          <a:prstGeom prst="mathEqual">
            <a:avLst>
              <a:gd fmla="val 23520" name="adj1"/>
              <a:gd fmla="val 1176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16"/>
          <p:cNvSpPr txBox="1"/>
          <p:nvPr>
            <p:ph type="title"/>
          </p:nvPr>
        </p:nvSpPr>
        <p:spPr>
          <a:xfrm>
            <a:off x="415600" y="593367"/>
            <a:ext cx="11360700" cy="7635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lang="en-US" sz="4100">
                <a:solidFill>
                  <a:srgbClr val="26547C"/>
                </a:solidFill>
              </a:rPr>
              <a:t>State Stakeholder Recommendations</a:t>
            </a:r>
            <a:endParaRPr sz="4100">
              <a:solidFill>
                <a:srgbClr val="26547C"/>
              </a:solidFill>
            </a:endParaRPr>
          </a:p>
        </p:txBody>
      </p:sp>
      <p:sp>
        <p:nvSpPr>
          <p:cNvPr id="518" name="Google Shape;518;p16"/>
          <p:cNvSpPr txBox="1"/>
          <p:nvPr>
            <p:ph idx="12" type="sldNum"/>
          </p:nvPr>
        </p:nvSpPr>
        <p:spPr>
          <a:xfrm>
            <a:off x="11296610" y="6217622"/>
            <a:ext cx="731700" cy="5247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sz="1300">
                <a:solidFill>
                  <a:schemeClr val="dk1"/>
                </a:solidFill>
                <a:latin typeface="Arial"/>
                <a:ea typeface="Arial"/>
                <a:cs typeface="Arial"/>
                <a:sym typeface="Arial"/>
              </a:rPr>
              <a:t>‹#›</a:t>
            </a:fld>
            <a:endParaRPr sz="1300">
              <a:solidFill>
                <a:schemeClr val="dk1"/>
              </a:solidFill>
              <a:latin typeface="Arial"/>
              <a:ea typeface="Arial"/>
              <a:cs typeface="Arial"/>
              <a:sym typeface="Arial"/>
            </a:endParaRPr>
          </a:p>
        </p:txBody>
      </p:sp>
      <p:sp>
        <p:nvSpPr>
          <p:cNvPr id="519" name="Google Shape;519;p16"/>
          <p:cNvSpPr txBox="1"/>
          <p:nvPr/>
        </p:nvSpPr>
        <p:spPr>
          <a:xfrm>
            <a:off x="619431" y="1414317"/>
            <a:ext cx="10972800" cy="4183200"/>
          </a:xfrm>
          <a:prstGeom prst="rect">
            <a:avLst/>
          </a:prstGeom>
          <a:noFill/>
          <a:ln>
            <a:noFill/>
          </a:ln>
        </p:spPr>
        <p:txBody>
          <a:bodyPr anchorCtr="0" anchor="t" bIns="45700" lIns="0" spcFirstLastPara="1" rIns="91425" wrap="square" tIns="45700">
            <a:noAutofit/>
          </a:bodyPr>
          <a:lstStyle/>
          <a:p>
            <a:pPr indent="0" lvl="0" marL="0" marR="0" rtl="0" algn="l">
              <a:lnSpc>
                <a:spcPct val="115000"/>
              </a:lnSpc>
              <a:spcBef>
                <a:spcPts val="1000"/>
              </a:spcBef>
              <a:spcAft>
                <a:spcPts val="0"/>
              </a:spcAft>
              <a:buClr>
                <a:srgbClr val="000000"/>
              </a:buClr>
              <a:buSzPts val="2600"/>
              <a:buFont typeface="Arial"/>
              <a:buNone/>
            </a:pPr>
            <a:r>
              <a:rPr b="1" i="0" lang="en-US" sz="2600" u="none" cap="none" strike="noStrike">
                <a:solidFill>
                  <a:srgbClr val="363636"/>
                </a:solidFill>
                <a:latin typeface="Open Sans"/>
                <a:ea typeface="Open Sans"/>
                <a:cs typeface="Open Sans"/>
                <a:sym typeface="Open Sans"/>
              </a:rPr>
              <a:t>Transparency and clarity</a:t>
            </a:r>
            <a:endParaRPr b="1" i="0" sz="2600" u="none" cap="none" strike="noStrike">
              <a:solidFill>
                <a:srgbClr val="363636"/>
              </a:solidFill>
              <a:latin typeface="Open Sans"/>
              <a:ea typeface="Open Sans"/>
              <a:cs typeface="Open Sans"/>
              <a:sym typeface="Open Sans"/>
            </a:endParaRPr>
          </a:p>
          <a:p>
            <a:pPr indent="-393700" lvl="0" marL="457200" marR="0" rtl="0" algn="l">
              <a:lnSpc>
                <a:spcPct val="115000"/>
              </a:lnSpc>
              <a:spcBef>
                <a:spcPts val="1000"/>
              </a:spcBef>
              <a:spcAft>
                <a:spcPts val="0"/>
              </a:spcAft>
              <a:buClr>
                <a:srgbClr val="363636"/>
              </a:buClr>
              <a:buSzPts val="2600"/>
              <a:buFont typeface="Arial"/>
              <a:buAutoNum type="arabicPeriod"/>
            </a:pPr>
            <a:r>
              <a:rPr b="0" i="0" lang="en-US" sz="2600" u="none" cap="none" strike="noStrike">
                <a:solidFill>
                  <a:srgbClr val="363636"/>
                </a:solidFill>
                <a:latin typeface="Open Sans"/>
                <a:ea typeface="Open Sans"/>
                <a:cs typeface="Open Sans"/>
                <a:sym typeface="Open Sans"/>
              </a:rPr>
              <a:t>Official NM community solar website</a:t>
            </a:r>
            <a:endParaRPr b="0" i="0" sz="2600" u="none" cap="none" strike="noStrike">
              <a:solidFill>
                <a:srgbClr val="363636"/>
              </a:solidFill>
              <a:latin typeface="Open Sans"/>
              <a:ea typeface="Open Sans"/>
              <a:cs typeface="Open Sans"/>
              <a:sym typeface="Open Sans"/>
            </a:endParaRPr>
          </a:p>
          <a:p>
            <a:pPr indent="-393700" lvl="0" marL="457200" marR="0" rtl="0" algn="l">
              <a:lnSpc>
                <a:spcPct val="115000"/>
              </a:lnSpc>
              <a:spcBef>
                <a:spcPts val="0"/>
              </a:spcBef>
              <a:spcAft>
                <a:spcPts val="0"/>
              </a:spcAft>
              <a:buClr>
                <a:srgbClr val="363636"/>
              </a:buClr>
              <a:buSzPts val="2600"/>
              <a:buFont typeface="Open Sans"/>
              <a:buAutoNum type="arabicPeriod"/>
            </a:pPr>
            <a:r>
              <a:rPr b="0" i="0" lang="en-US" sz="2600" u="none" cap="none" strike="noStrike">
                <a:solidFill>
                  <a:srgbClr val="363636"/>
                </a:solidFill>
                <a:latin typeface="Open Sans"/>
                <a:ea typeface="Open Sans"/>
                <a:cs typeface="Open Sans"/>
                <a:sym typeface="Open Sans"/>
              </a:rPr>
              <a:t>Website should allow CBOs and developers to partner</a:t>
            </a:r>
            <a:endParaRPr b="0" i="0" sz="2600" u="none" cap="none" strike="noStrike">
              <a:solidFill>
                <a:srgbClr val="363636"/>
              </a:solidFill>
              <a:latin typeface="Open Sans"/>
              <a:ea typeface="Open Sans"/>
              <a:cs typeface="Open Sans"/>
              <a:sym typeface="Open Sans"/>
            </a:endParaRPr>
          </a:p>
          <a:p>
            <a:pPr indent="-393700" lvl="0" marL="457200" marR="0" rtl="0" algn="l">
              <a:lnSpc>
                <a:spcPct val="115000"/>
              </a:lnSpc>
              <a:spcBef>
                <a:spcPts val="0"/>
              </a:spcBef>
              <a:spcAft>
                <a:spcPts val="0"/>
              </a:spcAft>
              <a:buClr>
                <a:srgbClr val="363636"/>
              </a:buClr>
              <a:buSzPts val="2600"/>
              <a:buFont typeface="Open Sans"/>
              <a:buAutoNum type="arabicPeriod"/>
            </a:pPr>
            <a:r>
              <a:rPr b="0" i="0" lang="en-US" sz="2600" u="none" cap="none" strike="noStrike">
                <a:solidFill>
                  <a:srgbClr val="363636"/>
                </a:solidFill>
                <a:latin typeface="Open Sans"/>
                <a:ea typeface="Open Sans"/>
                <a:cs typeface="Open Sans"/>
                <a:sym typeface="Open Sans"/>
              </a:rPr>
              <a:t>Provide a model standard contract between developers and CBOs</a:t>
            </a:r>
            <a:endParaRPr b="0" i="0" sz="2600" u="none" cap="none" strike="noStrike">
              <a:solidFill>
                <a:srgbClr val="363636"/>
              </a:solidFill>
              <a:latin typeface="Open Sans"/>
              <a:ea typeface="Open Sans"/>
              <a:cs typeface="Open Sans"/>
              <a:sym typeface="Open Sans"/>
            </a:endParaRPr>
          </a:p>
          <a:p>
            <a:pPr indent="0" lvl="0" marL="0" marR="0" rtl="0" algn="l">
              <a:lnSpc>
                <a:spcPct val="115000"/>
              </a:lnSpc>
              <a:spcBef>
                <a:spcPts val="1000"/>
              </a:spcBef>
              <a:spcAft>
                <a:spcPts val="0"/>
              </a:spcAft>
              <a:buClr>
                <a:srgbClr val="000000"/>
              </a:buClr>
              <a:buSzPts val="2600"/>
              <a:buFont typeface="Arial"/>
              <a:buNone/>
            </a:pPr>
            <a:r>
              <a:rPr b="1" i="0" lang="en-US" sz="2600" u="none" cap="none" strike="noStrike">
                <a:solidFill>
                  <a:srgbClr val="363636"/>
                </a:solidFill>
                <a:latin typeface="Open Sans"/>
                <a:ea typeface="Open Sans"/>
                <a:cs typeface="Open Sans"/>
                <a:sym typeface="Open Sans"/>
              </a:rPr>
              <a:t>Accessibility</a:t>
            </a:r>
            <a:endParaRPr b="1" i="0" sz="2600" u="none" cap="none" strike="noStrike">
              <a:solidFill>
                <a:srgbClr val="363636"/>
              </a:solidFill>
              <a:latin typeface="Open Sans"/>
              <a:ea typeface="Open Sans"/>
              <a:cs typeface="Open Sans"/>
              <a:sym typeface="Open Sans"/>
            </a:endParaRPr>
          </a:p>
          <a:p>
            <a:pPr indent="-393700" lvl="0" marL="457200" marR="0" rtl="0" algn="l">
              <a:lnSpc>
                <a:spcPct val="115000"/>
              </a:lnSpc>
              <a:spcBef>
                <a:spcPts val="1000"/>
              </a:spcBef>
              <a:spcAft>
                <a:spcPts val="0"/>
              </a:spcAft>
              <a:buClr>
                <a:srgbClr val="363636"/>
              </a:buClr>
              <a:buSzPts val="2600"/>
              <a:buFont typeface="Open Sans"/>
              <a:buAutoNum type="arabicPeriod"/>
            </a:pPr>
            <a:r>
              <a:rPr b="0" i="0" lang="en-US" sz="2600" u="none" cap="none" strike="noStrike">
                <a:solidFill>
                  <a:srgbClr val="363636"/>
                </a:solidFill>
                <a:latin typeface="Open Sans"/>
                <a:ea typeface="Open Sans"/>
                <a:cs typeface="Open Sans"/>
                <a:sym typeface="Open Sans"/>
              </a:rPr>
              <a:t>Self-attestation and pre-qualification should be used to qualify low-income households</a:t>
            </a:r>
            <a:endParaRPr b="0" i="0" sz="2600" u="none" cap="none" strike="noStrike">
              <a:solidFill>
                <a:srgbClr val="363636"/>
              </a:solidFill>
              <a:latin typeface="Open Sans"/>
              <a:ea typeface="Open Sans"/>
              <a:cs typeface="Open Sans"/>
              <a:sym typeface="Open Sans"/>
            </a:endParaRPr>
          </a:p>
          <a:p>
            <a:pPr indent="-393700" lvl="0" marL="457200" marR="0" rtl="0" algn="l">
              <a:lnSpc>
                <a:spcPct val="115000"/>
              </a:lnSpc>
              <a:spcBef>
                <a:spcPts val="0"/>
              </a:spcBef>
              <a:spcAft>
                <a:spcPts val="0"/>
              </a:spcAft>
              <a:buClr>
                <a:srgbClr val="363636"/>
              </a:buClr>
              <a:buSzPts val="2600"/>
              <a:buFont typeface="Open Sans"/>
              <a:buAutoNum type="arabicPeriod"/>
            </a:pPr>
            <a:r>
              <a:rPr b="0" i="0" lang="en-US" sz="2600" u="none" cap="none" strike="noStrike">
                <a:solidFill>
                  <a:srgbClr val="363636"/>
                </a:solidFill>
                <a:latin typeface="Open Sans"/>
                <a:ea typeface="Open Sans"/>
                <a:cs typeface="Open Sans"/>
                <a:sym typeface="Open Sans"/>
              </a:rPr>
              <a:t>Consolidated billing</a:t>
            </a:r>
            <a:endParaRPr b="0" i="0" sz="2600" u="none" cap="none" strike="noStrike">
              <a:solidFill>
                <a:srgbClr val="363636"/>
              </a:solidFill>
              <a:latin typeface="Open Sans"/>
              <a:ea typeface="Open Sans"/>
              <a:cs typeface="Open Sans"/>
              <a:sym typeface="Open Sans"/>
            </a:endParaRPr>
          </a:p>
          <a:p>
            <a:pPr indent="-393700" lvl="0" marL="457200" marR="0" rtl="0" algn="l">
              <a:lnSpc>
                <a:spcPct val="115000"/>
              </a:lnSpc>
              <a:spcBef>
                <a:spcPts val="0"/>
              </a:spcBef>
              <a:spcAft>
                <a:spcPts val="0"/>
              </a:spcAft>
              <a:buClr>
                <a:srgbClr val="363636"/>
              </a:buClr>
              <a:buSzPts val="2600"/>
              <a:buFont typeface="Open Sans"/>
              <a:buAutoNum type="arabicPeriod"/>
            </a:pPr>
            <a:r>
              <a:rPr b="0" i="0" lang="en-US" sz="2600" u="none" cap="none" strike="noStrike">
                <a:solidFill>
                  <a:srgbClr val="363636"/>
                </a:solidFill>
                <a:latin typeface="Open Sans"/>
                <a:ea typeface="Open Sans"/>
                <a:cs typeface="Open Sans"/>
                <a:sym typeface="Open Sans"/>
              </a:rPr>
              <a:t>Developers should offer subscriptions that have no sign-up or cancellation fees, cost escalators, nor credit requirements</a:t>
            </a:r>
            <a:endParaRPr b="0" i="0" sz="2600" u="none" cap="none" strike="noStrike">
              <a:solidFill>
                <a:srgbClr val="363636"/>
              </a:solidFill>
              <a:latin typeface="Open Sans"/>
              <a:ea typeface="Open Sans"/>
              <a:cs typeface="Open Sans"/>
              <a:sym typeface="Open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17"/>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SzPts val="6000"/>
              <a:buNone/>
            </a:pPr>
            <a:r>
              <a:rPr lang="en-US" sz="4100"/>
              <a:t>Strategy Recommendations for NM</a:t>
            </a:r>
            <a:endParaRPr sz="4100"/>
          </a:p>
        </p:txBody>
      </p:sp>
      <p:sp>
        <p:nvSpPr>
          <p:cNvPr id="526" name="Google Shape;526;p17"/>
          <p:cNvSpPr txBox="1"/>
          <p:nvPr>
            <p:ph idx="12" type="sldNum"/>
          </p:nvPr>
        </p:nvSpPr>
        <p:spPr>
          <a:xfrm>
            <a:off x="8610600" y="6651812"/>
            <a:ext cx="2743200" cy="186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18"/>
          <p:cNvSpPr txBox="1"/>
          <p:nvPr>
            <p:ph type="title"/>
          </p:nvPr>
        </p:nvSpPr>
        <p:spPr>
          <a:xfrm>
            <a:off x="619431" y="690778"/>
            <a:ext cx="10972800" cy="1018200"/>
          </a:xfrm>
          <a:prstGeom prst="rect">
            <a:avLst/>
          </a:prstGeom>
          <a:noFill/>
          <a:ln>
            <a:noFill/>
          </a:ln>
        </p:spPr>
        <p:txBody>
          <a:bodyPr anchorCtr="0" anchor="t" bIns="45700" lIns="0" spcFirstLastPara="1" rIns="91425" wrap="square" tIns="45700">
            <a:noAutofit/>
          </a:bodyPr>
          <a:lstStyle/>
          <a:p>
            <a:pPr indent="0" lvl="0" marL="0" rtl="0" algn="l">
              <a:lnSpc>
                <a:spcPct val="90000"/>
              </a:lnSpc>
              <a:spcBef>
                <a:spcPts val="0"/>
              </a:spcBef>
              <a:spcAft>
                <a:spcPts val="0"/>
              </a:spcAft>
              <a:buSzPts val="4400"/>
              <a:buNone/>
            </a:pPr>
            <a:r>
              <a:rPr lang="en-US" sz="4100"/>
              <a:t>Work with organizations that are trusted</a:t>
            </a:r>
            <a:endParaRPr sz="4100"/>
          </a:p>
        </p:txBody>
      </p:sp>
      <p:sp>
        <p:nvSpPr>
          <p:cNvPr id="533" name="Google Shape;533;p18"/>
          <p:cNvSpPr txBox="1"/>
          <p:nvPr>
            <p:ph idx="12" type="sldNum"/>
          </p:nvPr>
        </p:nvSpPr>
        <p:spPr>
          <a:xfrm>
            <a:off x="8610600" y="6651812"/>
            <a:ext cx="2743200" cy="186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
        <p:nvSpPr>
          <p:cNvPr id="534" name="Google Shape;534;p18"/>
          <p:cNvSpPr txBox="1"/>
          <p:nvPr>
            <p:ph idx="1" type="body"/>
          </p:nvPr>
        </p:nvSpPr>
        <p:spPr>
          <a:xfrm>
            <a:off x="268075" y="1694800"/>
            <a:ext cx="8149500" cy="4183200"/>
          </a:xfrm>
          <a:prstGeom prst="rect">
            <a:avLst/>
          </a:prstGeom>
          <a:noFill/>
          <a:ln>
            <a:noFill/>
          </a:ln>
        </p:spPr>
        <p:txBody>
          <a:bodyPr anchorCtr="0" anchor="t" bIns="45700" lIns="0" spcFirstLastPara="1" rIns="91425" wrap="square" tIns="45700">
            <a:noAutofit/>
          </a:bodyPr>
          <a:lstStyle/>
          <a:p>
            <a:pPr indent="-406400" lvl="0" marL="457200" rtl="0" algn="l">
              <a:lnSpc>
                <a:spcPct val="115000"/>
              </a:lnSpc>
              <a:spcBef>
                <a:spcPts val="1000"/>
              </a:spcBef>
              <a:spcAft>
                <a:spcPts val="0"/>
              </a:spcAft>
              <a:buSzPts val="2800"/>
              <a:buChar char="●"/>
            </a:pPr>
            <a:r>
              <a:rPr lang="en-US"/>
              <a:t>Include local organizations with relationships with a range of community members:</a:t>
            </a:r>
            <a:endParaRPr/>
          </a:p>
          <a:p>
            <a:pPr indent="-381000" lvl="1" marL="914400" rtl="0" algn="l">
              <a:lnSpc>
                <a:spcPct val="115000"/>
              </a:lnSpc>
              <a:spcBef>
                <a:spcPts val="0"/>
              </a:spcBef>
              <a:spcAft>
                <a:spcPts val="0"/>
              </a:spcAft>
              <a:buSzPts val="2400"/>
              <a:buChar char="○"/>
            </a:pPr>
            <a:r>
              <a:rPr lang="en-US"/>
              <a:t>environmental and economic justice organizations, </a:t>
            </a:r>
            <a:endParaRPr/>
          </a:p>
          <a:p>
            <a:pPr indent="-381000" lvl="1" marL="914400" rtl="0" algn="l">
              <a:lnSpc>
                <a:spcPct val="115000"/>
              </a:lnSpc>
              <a:spcBef>
                <a:spcPts val="0"/>
              </a:spcBef>
              <a:spcAft>
                <a:spcPts val="0"/>
              </a:spcAft>
              <a:buSzPts val="2400"/>
              <a:buChar char="○"/>
            </a:pPr>
            <a:r>
              <a:rPr lang="en-US"/>
              <a:t>disability/ independent living centers, </a:t>
            </a:r>
            <a:endParaRPr/>
          </a:p>
          <a:p>
            <a:pPr indent="-381000" lvl="1" marL="914400" rtl="0" algn="l">
              <a:lnSpc>
                <a:spcPct val="115000"/>
              </a:lnSpc>
              <a:spcBef>
                <a:spcPts val="0"/>
              </a:spcBef>
              <a:spcAft>
                <a:spcPts val="0"/>
              </a:spcAft>
              <a:buSzPts val="2400"/>
              <a:buChar char="○"/>
            </a:pPr>
            <a:r>
              <a:rPr lang="en-US"/>
              <a:t>cultural hubs for immigrant and marginalized communities, </a:t>
            </a:r>
            <a:endParaRPr/>
          </a:p>
          <a:p>
            <a:pPr indent="-381000" lvl="1" marL="914400" rtl="0" algn="l">
              <a:lnSpc>
                <a:spcPct val="115000"/>
              </a:lnSpc>
              <a:spcBef>
                <a:spcPts val="0"/>
              </a:spcBef>
              <a:spcAft>
                <a:spcPts val="0"/>
              </a:spcAft>
              <a:buSzPts val="2400"/>
              <a:buChar char="○"/>
            </a:pPr>
            <a:r>
              <a:rPr lang="en-US"/>
              <a:t>educational centers, </a:t>
            </a:r>
            <a:endParaRPr/>
          </a:p>
          <a:p>
            <a:pPr indent="-381000" lvl="1" marL="914400" rtl="0" algn="l">
              <a:lnSpc>
                <a:spcPct val="115000"/>
              </a:lnSpc>
              <a:spcBef>
                <a:spcPts val="0"/>
              </a:spcBef>
              <a:spcAft>
                <a:spcPts val="0"/>
              </a:spcAft>
              <a:buSzPts val="2400"/>
              <a:buChar char="○"/>
            </a:pPr>
            <a:r>
              <a:rPr lang="en-US"/>
              <a:t>state-based/ civic organizations, </a:t>
            </a:r>
            <a:endParaRPr/>
          </a:p>
          <a:p>
            <a:pPr indent="-381000" lvl="1" marL="914400" rtl="0" algn="l">
              <a:lnSpc>
                <a:spcPct val="115000"/>
              </a:lnSpc>
              <a:spcBef>
                <a:spcPts val="0"/>
              </a:spcBef>
              <a:spcAft>
                <a:spcPts val="0"/>
              </a:spcAft>
              <a:buSzPts val="2400"/>
              <a:buChar char="○"/>
            </a:pPr>
            <a:r>
              <a:rPr lang="en-US"/>
              <a:t>faith-based organizations,</a:t>
            </a:r>
            <a:endParaRPr/>
          </a:p>
          <a:p>
            <a:pPr indent="-381000" lvl="1" marL="914400" rtl="0" algn="l">
              <a:lnSpc>
                <a:spcPct val="115000"/>
              </a:lnSpc>
              <a:spcBef>
                <a:spcPts val="0"/>
              </a:spcBef>
              <a:spcAft>
                <a:spcPts val="0"/>
              </a:spcAft>
              <a:buSzPts val="2400"/>
              <a:buChar char="○"/>
            </a:pPr>
            <a:r>
              <a:rPr lang="en-US"/>
              <a:t>family service centers</a:t>
            </a:r>
            <a:endParaRPr/>
          </a:p>
          <a:p>
            <a:pPr indent="0" lvl="0" marL="0" rtl="0" algn="l">
              <a:lnSpc>
                <a:spcPct val="90000"/>
              </a:lnSpc>
              <a:spcBef>
                <a:spcPts val="1000"/>
              </a:spcBef>
              <a:spcAft>
                <a:spcPts val="0"/>
              </a:spcAft>
              <a:buSzPts val="2800"/>
              <a:buNone/>
            </a:pPr>
            <a:r>
              <a:t/>
            </a:r>
            <a:endParaRPr/>
          </a:p>
        </p:txBody>
      </p:sp>
      <p:pic>
        <p:nvPicPr>
          <p:cNvPr id="535" name="Google Shape;535;p18"/>
          <p:cNvPicPr preferRelativeResize="0"/>
          <p:nvPr/>
        </p:nvPicPr>
        <p:blipFill rotWithShape="1">
          <a:blip r:embed="rId3">
            <a:alphaModFix/>
          </a:blip>
          <a:srcRect b="0" l="0" r="0" t="0"/>
          <a:stretch/>
        </p:blipFill>
        <p:spPr>
          <a:xfrm>
            <a:off x="8417627" y="1861378"/>
            <a:ext cx="3469574" cy="236364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19"/>
          <p:cNvSpPr txBox="1"/>
          <p:nvPr>
            <p:ph type="title"/>
          </p:nvPr>
        </p:nvSpPr>
        <p:spPr>
          <a:xfrm>
            <a:off x="619431" y="690778"/>
            <a:ext cx="10972800" cy="1018200"/>
          </a:xfrm>
          <a:prstGeom prst="rect">
            <a:avLst/>
          </a:prstGeom>
          <a:noFill/>
          <a:ln>
            <a:noFill/>
          </a:ln>
        </p:spPr>
        <p:txBody>
          <a:bodyPr anchorCtr="0" anchor="t" bIns="45700" lIns="0" spcFirstLastPara="1" rIns="91425" wrap="square" tIns="45700">
            <a:noAutofit/>
          </a:bodyPr>
          <a:lstStyle/>
          <a:p>
            <a:pPr indent="0" lvl="0" marL="0" rtl="0" algn="l">
              <a:lnSpc>
                <a:spcPct val="90000"/>
              </a:lnSpc>
              <a:spcBef>
                <a:spcPts val="0"/>
              </a:spcBef>
              <a:spcAft>
                <a:spcPts val="0"/>
              </a:spcAft>
              <a:buSzPts val="4400"/>
              <a:buNone/>
            </a:pPr>
            <a:r>
              <a:rPr lang="en-US" sz="4100"/>
              <a:t>Fair compensation for partners</a:t>
            </a:r>
            <a:endParaRPr sz="4100"/>
          </a:p>
        </p:txBody>
      </p:sp>
      <p:sp>
        <p:nvSpPr>
          <p:cNvPr id="542" name="Google Shape;542;p19"/>
          <p:cNvSpPr txBox="1"/>
          <p:nvPr>
            <p:ph idx="12" type="sldNum"/>
          </p:nvPr>
        </p:nvSpPr>
        <p:spPr>
          <a:xfrm>
            <a:off x="8610600" y="6651812"/>
            <a:ext cx="2743200" cy="186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
        <p:nvSpPr>
          <p:cNvPr id="543" name="Google Shape;543;p19"/>
          <p:cNvSpPr txBox="1"/>
          <p:nvPr>
            <p:ph idx="1" type="body"/>
          </p:nvPr>
        </p:nvSpPr>
        <p:spPr>
          <a:xfrm>
            <a:off x="619431" y="1923392"/>
            <a:ext cx="10972800" cy="4183200"/>
          </a:xfrm>
          <a:prstGeom prst="rect">
            <a:avLst/>
          </a:prstGeom>
          <a:noFill/>
          <a:ln>
            <a:noFill/>
          </a:ln>
        </p:spPr>
        <p:txBody>
          <a:bodyPr anchorCtr="0" anchor="t" bIns="45700" lIns="0" spcFirstLastPara="1" rIns="91425" wrap="square" tIns="45700">
            <a:noAutofit/>
          </a:bodyPr>
          <a:lstStyle/>
          <a:p>
            <a:pPr indent="-406400" lvl="0" marL="457200" rtl="0" algn="l">
              <a:lnSpc>
                <a:spcPct val="115000"/>
              </a:lnSpc>
              <a:spcBef>
                <a:spcPts val="1000"/>
              </a:spcBef>
              <a:spcAft>
                <a:spcPts val="0"/>
              </a:spcAft>
              <a:buSzPts val="2800"/>
              <a:buChar char="●"/>
            </a:pPr>
            <a:r>
              <a:rPr lang="en-US"/>
              <a:t>Suggested standard contract for CBO partnerships: typical compensation fee ranges for customer outreach, education, enrollment, and ongoing management. </a:t>
            </a:r>
            <a:endParaRPr/>
          </a:p>
          <a:p>
            <a:pPr indent="-406400" lvl="0" marL="457200" rtl="0" algn="l">
              <a:lnSpc>
                <a:spcPct val="115000"/>
              </a:lnSpc>
              <a:spcBef>
                <a:spcPts val="0"/>
              </a:spcBef>
              <a:spcAft>
                <a:spcPts val="0"/>
              </a:spcAft>
              <a:buSzPts val="2800"/>
              <a:buChar char="●"/>
            </a:pPr>
            <a:r>
              <a:rPr lang="en-US"/>
              <a:t>Include a flat fee that would pay the organization for some form of standard training and funds that support capacity building to ensure they can communicate program benefits.</a:t>
            </a:r>
            <a:endParaRPr/>
          </a:p>
          <a:p>
            <a:pPr indent="0" lvl="0" marL="457200" rtl="0" algn="l">
              <a:lnSpc>
                <a:spcPct val="90000"/>
              </a:lnSpc>
              <a:spcBef>
                <a:spcPts val="1000"/>
              </a:spcBef>
              <a:spcAft>
                <a:spcPts val="0"/>
              </a:spcAft>
              <a:buSzPts val="2800"/>
              <a:buNone/>
            </a:pPr>
            <a:r>
              <a:t/>
            </a:r>
            <a:endParaRPr/>
          </a:p>
          <a:p>
            <a:pPr indent="0" lvl="0" marL="0" rtl="0" algn="l">
              <a:lnSpc>
                <a:spcPct val="90000"/>
              </a:lnSpc>
              <a:spcBef>
                <a:spcPts val="1000"/>
              </a:spcBef>
              <a:spcAft>
                <a:spcPts val="0"/>
              </a:spcAft>
              <a:buSzPts val="2800"/>
              <a:buNone/>
            </a:pPr>
            <a:r>
              <a:t/>
            </a:r>
            <a:endParaRPr/>
          </a:p>
        </p:txBody>
      </p:sp>
      <p:pic>
        <p:nvPicPr>
          <p:cNvPr id="544" name="Google Shape;544;p19"/>
          <p:cNvPicPr preferRelativeResize="0"/>
          <p:nvPr/>
        </p:nvPicPr>
        <p:blipFill rotWithShape="1">
          <a:blip r:embed="rId3">
            <a:alphaModFix/>
          </a:blip>
          <a:srcRect b="0" l="0" r="0" t="0"/>
          <a:stretch/>
        </p:blipFill>
        <p:spPr>
          <a:xfrm>
            <a:off x="8468025" y="466450"/>
            <a:ext cx="3124200" cy="14668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20"/>
          <p:cNvSpPr txBox="1"/>
          <p:nvPr>
            <p:ph idx="12" type="sldNum"/>
          </p:nvPr>
        </p:nvSpPr>
        <p:spPr>
          <a:xfrm>
            <a:off x="9347100" y="6274751"/>
            <a:ext cx="28449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fld id="{00000000-1234-1234-1234-123412341234}" type="slidenum">
              <a:rPr lang="en-US"/>
              <a:t>‹#›</a:t>
            </a:fld>
            <a:endParaRPr/>
          </a:p>
        </p:txBody>
      </p:sp>
      <p:sp>
        <p:nvSpPr>
          <p:cNvPr id="551" name="Google Shape;551;p20"/>
          <p:cNvSpPr txBox="1"/>
          <p:nvPr/>
        </p:nvSpPr>
        <p:spPr>
          <a:xfrm>
            <a:off x="763700" y="556549"/>
            <a:ext cx="10344900" cy="1256700"/>
          </a:xfrm>
          <a:prstGeom prst="rect">
            <a:avLst/>
          </a:prstGeom>
          <a:noFill/>
          <a:ln>
            <a:noFill/>
          </a:ln>
        </p:spPr>
        <p:txBody>
          <a:bodyPr anchorCtr="0" anchor="ctr" bIns="45700" lIns="0" spcFirstLastPara="1" rIns="91425" wrap="square" tIns="45700">
            <a:noAutofit/>
          </a:bodyPr>
          <a:lstStyle/>
          <a:p>
            <a:pPr indent="0" lvl="0" marL="0" marR="0" rtl="0" algn="l">
              <a:lnSpc>
                <a:spcPct val="90000"/>
              </a:lnSpc>
              <a:spcBef>
                <a:spcPts val="0"/>
              </a:spcBef>
              <a:spcAft>
                <a:spcPts val="0"/>
              </a:spcAft>
              <a:buClr>
                <a:srgbClr val="000000"/>
              </a:buClr>
              <a:buSzPts val="3600"/>
              <a:buFont typeface="Arial"/>
              <a:buNone/>
            </a:pPr>
            <a:r>
              <a:rPr b="1" i="0" lang="en-US" sz="3600" u="none" cap="none" strike="noStrike">
                <a:solidFill>
                  <a:srgbClr val="2F5496"/>
                </a:solidFill>
                <a:latin typeface="Open Sans"/>
                <a:ea typeface="Open Sans"/>
                <a:cs typeface="Open Sans"/>
                <a:sym typeface="Open Sans"/>
              </a:rPr>
              <a:t>Evolving the pre-qualifying programs</a:t>
            </a:r>
            <a:endParaRPr b="0" i="0" sz="3600" u="none" cap="none" strike="noStrike">
              <a:solidFill>
                <a:srgbClr val="26547C"/>
              </a:solidFill>
              <a:latin typeface="Open Sans"/>
              <a:ea typeface="Open Sans"/>
              <a:cs typeface="Open Sans"/>
              <a:sym typeface="Open Sans"/>
            </a:endParaRPr>
          </a:p>
        </p:txBody>
      </p:sp>
      <p:sp>
        <p:nvSpPr>
          <p:cNvPr id="552" name="Google Shape;552;p20"/>
          <p:cNvSpPr txBox="1"/>
          <p:nvPr>
            <p:ph idx="1" type="body"/>
          </p:nvPr>
        </p:nvSpPr>
        <p:spPr>
          <a:xfrm>
            <a:off x="593000" y="1554875"/>
            <a:ext cx="10515600" cy="4637400"/>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l">
              <a:lnSpc>
                <a:spcPct val="90000"/>
              </a:lnSpc>
              <a:spcBef>
                <a:spcPts val="500"/>
              </a:spcBef>
              <a:spcAft>
                <a:spcPts val="0"/>
              </a:spcAft>
              <a:buClr>
                <a:srgbClr val="000000"/>
              </a:buClr>
              <a:buSzPct val="100000"/>
              <a:buFont typeface="Arial"/>
              <a:buNone/>
            </a:pPr>
            <a:r>
              <a:t/>
            </a:r>
            <a:endParaRPr b="0" i="0" sz="2000" u="none" cap="none" strike="noStrike">
              <a:solidFill>
                <a:srgbClr val="000000"/>
              </a:solidFill>
              <a:latin typeface="Open Sans"/>
              <a:ea typeface="Open Sans"/>
              <a:cs typeface="Open Sans"/>
              <a:sym typeface="Open Sans"/>
            </a:endParaRPr>
          </a:p>
          <a:p>
            <a:pPr indent="0" lvl="0" marL="0" marR="0" rtl="0" algn="l">
              <a:lnSpc>
                <a:spcPct val="115000"/>
              </a:lnSpc>
              <a:spcBef>
                <a:spcPts val="500"/>
              </a:spcBef>
              <a:spcAft>
                <a:spcPts val="0"/>
              </a:spcAft>
              <a:buClr>
                <a:srgbClr val="000000"/>
              </a:buClr>
              <a:buSzPct val="100000"/>
              <a:buFont typeface="Arial"/>
              <a:buNone/>
            </a:pPr>
            <a:r>
              <a:rPr b="0" i="0" lang="en-US" sz="2200" u="none" cap="none" strike="noStrike">
                <a:solidFill>
                  <a:srgbClr val="000000"/>
                </a:solidFill>
                <a:latin typeface="Open Sans"/>
                <a:ea typeface="Open Sans"/>
                <a:cs typeface="Open Sans"/>
                <a:sym typeface="Open Sans"/>
              </a:rPr>
              <a:t>Community Solar Act: The commission shall issue guidelines to ensure the carve-out is achieved each year and develop a list of low-income service organizations and programs that may pre-qualify low-income customers</a:t>
            </a:r>
            <a:endParaRPr b="0" i="0" sz="2200" u="none" cap="none" strike="noStrike">
              <a:solidFill>
                <a:srgbClr val="000000"/>
              </a:solidFill>
              <a:latin typeface="Open Sans"/>
              <a:ea typeface="Open Sans"/>
              <a:cs typeface="Open Sans"/>
              <a:sym typeface="Open Sans"/>
            </a:endParaRPr>
          </a:p>
          <a:p>
            <a:pPr indent="0" lvl="0" marL="0" marR="0" rtl="0" algn="l">
              <a:lnSpc>
                <a:spcPct val="115000"/>
              </a:lnSpc>
              <a:spcBef>
                <a:spcPts val="500"/>
              </a:spcBef>
              <a:spcAft>
                <a:spcPts val="0"/>
              </a:spcAft>
              <a:buClr>
                <a:srgbClr val="000000"/>
              </a:buClr>
              <a:buSzPct val="100000"/>
              <a:buFont typeface="Arial"/>
              <a:buNone/>
            </a:pPr>
            <a:r>
              <a:t/>
            </a:r>
            <a:endParaRPr b="0" i="0" sz="2200" u="none" cap="none" strike="noStrike">
              <a:solidFill>
                <a:srgbClr val="000000"/>
              </a:solidFill>
              <a:latin typeface="Open Sans"/>
              <a:ea typeface="Open Sans"/>
              <a:cs typeface="Open Sans"/>
              <a:sym typeface="Open Sans"/>
            </a:endParaRPr>
          </a:p>
          <a:p>
            <a:pPr indent="-347344" lvl="0" marL="457200" marR="0" rtl="0" algn="l">
              <a:lnSpc>
                <a:spcPct val="115000"/>
              </a:lnSpc>
              <a:spcBef>
                <a:spcPts val="500"/>
              </a:spcBef>
              <a:spcAft>
                <a:spcPts val="0"/>
              </a:spcAft>
              <a:buClr>
                <a:srgbClr val="000000"/>
              </a:buClr>
              <a:buSzPct val="100000"/>
              <a:buFont typeface="Open Sans"/>
              <a:buChar char="●"/>
            </a:pPr>
            <a:r>
              <a:rPr b="0" i="0" lang="en-US" sz="2200" u="none" cap="none" strike="noStrike">
                <a:solidFill>
                  <a:srgbClr val="000000"/>
                </a:solidFill>
                <a:latin typeface="Open Sans"/>
                <a:ea typeface="Open Sans"/>
                <a:cs typeface="Open Sans"/>
                <a:sym typeface="Open Sans"/>
              </a:rPr>
              <a:t>The list of pre-qualifying programs can/should be updated. It should include: </a:t>
            </a:r>
            <a:endParaRPr b="0" i="0" sz="2200" u="none" cap="none" strike="noStrike">
              <a:solidFill>
                <a:srgbClr val="000000"/>
              </a:solidFill>
              <a:latin typeface="Open Sans"/>
              <a:ea typeface="Open Sans"/>
              <a:cs typeface="Open Sans"/>
              <a:sym typeface="Open Sans"/>
            </a:endParaRPr>
          </a:p>
          <a:p>
            <a:pPr indent="-347344" lvl="1" marL="914400" marR="0" rtl="0" algn="l">
              <a:lnSpc>
                <a:spcPct val="115000"/>
              </a:lnSpc>
              <a:spcBef>
                <a:spcPts val="0"/>
              </a:spcBef>
              <a:spcAft>
                <a:spcPts val="0"/>
              </a:spcAft>
              <a:buClr>
                <a:srgbClr val="000000"/>
              </a:buClr>
              <a:buSzPct val="100000"/>
              <a:buFont typeface="Open Sans"/>
              <a:buChar char="○"/>
            </a:pPr>
            <a:r>
              <a:rPr b="0" i="0" lang="en-US" sz="2200" u="none" cap="none" strike="noStrike">
                <a:solidFill>
                  <a:srgbClr val="000000"/>
                </a:solidFill>
                <a:latin typeface="Open Sans"/>
                <a:ea typeface="Open Sans"/>
                <a:cs typeface="Open Sans"/>
                <a:sym typeface="Open Sans"/>
              </a:rPr>
              <a:t>TANF (Temporary Assistance for Needy Families) </a:t>
            </a:r>
            <a:endParaRPr b="0" i="0" sz="2200" u="none" cap="none" strike="noStrike">
              <a:solidFill>
                <a:srgbClr val="000000"/>
              </a:solidFill>
              <a:latin typeface="Open Sans"/>
              <a:ea typeface="Open Sans"/>
              <a:cs typeface="Open Sans"/>
              <a:sym typeface="Open Sans"/>
            </a:endParaRPr>
          </a:p>
          <a:p>
            <a:pPr indent="-347344" lvl="1" marL="914400" marR="0" rtl="0" algn="l">
              <a:lnSpc>
                <a:spcPct val="115000"/>
              </a:lnSpc>
              <a:spcBef>
                <a:spcPts val="0"/>
              </a:spcBef>
              <a:spcAft>
                <a:spcPts val="0"/>
              </a:spcAft>
              <a:buClr>
                <a:srgbClr val="000000"/>
              </a:buClr>
              <a:buSzPct val="100000"/>
              <a:buFont typeface="Open Sans"/>
              <a:buChar char="○"/>
            </a:pPr>
            <a:r>
              <a:rPr b="0" i="0" lang="en-US" sz="2200" u="none" cap="none" strike="noStrike">
                <a:solidFill>
                  <a:srgbClr val="000000"/>
                </a:solidFill>
                <a:latin typeface="Open Sans"/>
                <a:ea typeface="Open Sans"/>
                <a:cs typeface="Open Sans"/>
                <a:sym typeface="Open Sans"/>
              </a:rPr>
              <a:t>Supplemental Security Income (SSI)</a:t>
            </a:r>
            <a:endParaRPr b="0" i="0" sz="2200" u="none" cap="none" strike="noStrike">
              <a:solidFill>
                <a:srgbClr val="000000"/>
              </a:solidFill>
              <a:latin typeface="Open Sans"/>
              <a:ea typeface="Open Sans"/>
              <a:cs typeface="Open Sans"/>
              <a:sym typeface="Open Sans"/>
            </a:endParaRPr>
          </a:p>
          <a:p>
            <a:pPr indent="-347344" lvl="1" marL="914400" marR="0" rtl="0" algn="l">
              <a:lnSpc>
                <a:spcPct val="115000"/>
              </a:lnSpc>
              <a:spcBef>
                <a:spcPts val="0"/>
              </a:spcBef>
              <a:spcAft>
                <a:spcPts val="0"/>
              </a:spcAft>
              <a:buClr>
                <a:srgbClr val="000000"/>
              </a:buClr>
              <a:buSzPct val="100000"/>
              <a:buFont typeface="Open Sans"/>
              <a:buChar char="○"/>
            </a:pPr>
            <a:r>
              <a:rPr b="0" i="0" lang="en-US" sz="2200" u="none" cap="none" strike="noStrike">
                <a:solidFill>
                  <a:srgbClr val="000000"/>
                </a:solidFill>
                <a:latin typeface="Open Sans"/>
                <a:ea typeface="Open Sans"/>
                <a:cs typeface="Open Sans"/>
                <a:sym typeface="Open Sans"/>
              </a:rPr>
              <a:t>Social Security Disability Insurance (SSDI)</a:t>
            </a:r>
            <a:endParaRPr b="0" i="0" sz="2200" u="none" cap="none" strike="noStrike">
              <a:solidFill>
                <a:srgbClr val="000000"/>
              </a:solidFill>
              <a:latin typeface="Open Sans"/>
              <a:ea typeface="Open Sans"/>
              <a:cs typeface="Open Sans"/>
              <a:sym typeface="Open Sans"/>
            </a:endParaRPr>
          </a:p>
          <a:p>
            <a:pPr indent="-347344" lvl="1" marL="914400" marR="0" rtl="0" algn="l">
              <a:lnSpc>
                <a:spcPct val="115000"/>
              </a:lnSpc>
              <a:spcBef>
                <a:spcPts val="0"/>
              </a:spcBef>
              <a:spcAft>
                <a:spcPts val="0"/>
              </a:spcAft>
              <a:buClr>
                <a:srgbClr val="000000"/>
              </a:buClr>
              <a:buSzPct val="100000"/>
              <a:buFont typeface="Open Sans"/>
              <a:buChar char="○"/>
            </a:pPr>
            <a:r>
              <a:rPr b="0" i="0" lang="en-US" sz="2200" u="none" cap="none" strike="noStrike">
                <a:solidFill>
                  <a:srgbClr val="000000"/>
                </a:solidFill>
                <a:latin typeface="Open Sans"/>
                <a:ea typeface="Open Sans"/>
                <a:cs typeface="Open Sans"/>
                <a:sym typeface="Open Sans"/>
              </a:rPr>
              <a:t>Section 8 Housing</a:t>
            </a:r>
            <a:endParaRPr b="0" i="0" sz="2200" u="none" cap="none" strike="noStrike">
              <a:solidFill>
                <a:srgbClr val="000000"/>
              </a:solidFill>
              <a:latin typeface="Open Sans"/>
              <a:ea typeface="Open Sans"/>
              <a:cs typeface="Open Sans"/>
              <a:sym typeface="Open Sans"/>
            </a:endParaRPr>
          </a:p>
          <a:p>
            <a:pPr indent="-347344" lvl="1" marL="914400" marR="0" rtl="0" algn="l">
              <a:lnSpc>
                <a:spcPct val="115000"/>
              </a:lnSpc>
              <a:spcBef>
                <a:spcPts val="0"/>
              </a:spcBef>
              <a:spcAft>
                <a:spcPts val="0"/>
              </a:spcAft>
              <a:buClr>
                <a:srgbClr val="000000"/>
              </a:buClr>
              <a:buSzPct val="100000"/>
              <a:buFont typeface="Open Sans"/>
              <a:buChar char="○"/>
            </a:pPr>
            <a:r>
              <a:rPr b="0" i="0" lang="en-US" sz="2200" u="none" cap="none" strike="noStrike">
                <a:solidFill>
                  <a:srgbClr val="000000"/>
                </a:solidFill>
                <a:latin typeface="Open Sans"/>
                <a:ea typeface="Open Sans"/>
                <a:cs typeface="Open Sans"/>
                <a:sym typeface="Open Sans"/>
              </a:rPr>
              <a:t>Low-Income units in LIHTC funded housing</a:t>
            </a:r>
            <a:endParaRPr b="0" i="0" sz="2200" u="none" cap="none" strike="noStrike">
              <a:solidFill>
                <a:srgbClr val="000000"/>
              </a:solidFill>
              <a:latin typeface="Open Sans"/>
              <a:ea typeface="Open Sans"/>
              <a:cs typeface="Open Sans"/>
              <a:sym typeface="Open Sans"/>
            </a:endParaRPr>
          </a:p>
          <a:p>
            <a:pPr indent="0" lvl="0" marL="0" marR="0" rtl="0" algn="l">
              <a:lnSpc>
                <a:spcPct val="115000"/>
              </a:lnSpc>
              <a:spcBef>
                <a:spcPts val="500"/>
              </a:spcBef>
              <a:spcAft>
                <a:spcPts val="0"/>
              </a:spcAft>
              <a:buClr>
                <a:srgbClr val="000000"/>
              </a:buClr>
              <a:buSzPct val="100000"/>
              <a:buFont typeface="Arial"/>
              <a:buNone/>
            </a:pPr>
            <a:r>
              <a:t/>
            </a:r>
            <a:endParaRPr b="0" i="0" sz="2200" u="none" cap="none" strike="noStrike">
              <a:solidFill>
                <a:srgbClr val="000000"/>
              </a:solidFill>
              <a:latin typeface="Open Sans"/>
              <a:ea typeface="Open Sans"/>
              <a:cs typeface="Open Sans"/>
              <a:sym typeface="Open Sans"/>
            </a:endParaRPr>
          </a:p>
          <a:p>
            <a:pPr indent="0" lvl="0" marL="0" marR="0" rtl="0" algn="l">
              <a:lnSpc>
                <a:spcPct val="115000"/>
              </a:lnSpc>
              <a:spcBef>
                <a:spcPts val="500"/>
              </a:spcBef>
              <a:spcAft>
                <a:spcPts val="0"/>
              </a:spcAft>
              <a:buClr>
                <a:srgbClr val="000000"/>
              </a:buClr>
              <a:buSzPct val="100000"/>
              <a:buFont typeface="Arial"/>
              <a:buNone/>
            </a:pPr>
            <a:r>
              <a:rPr b="0" i="0" lang="en-US" sz="2200" u="none" cap="none" strike="noStrike">
                <a:solidFill>
                  <a:srgbClr val="1B1B1B"/>
                </a:solidFill>
                <a:latin typeface="Open Sans"/>
                <a:ea typeface="Open Sans"/>
                <a:cs typeface="Open Sans"/>
                <a:sym typeface="Open Sans"/>
              </a:rPr>
              <a:t>The statute states that </a:t>
            </a:r>
            <a:r>
              <a:rPr b="1" i="1" lang="en-US" sz="2200" u="none" cap="none" strike="noStrike">
                <a:solidFill>
                  <a:srgbClr val="1B1B1B"/>
                </a:solidFill>
                <a:latin typeface="Open Sans"/>
                <a:ea typeface="Open Sans"/>
                <a:cs typeface="Open Sans"/>
                <a:sym typeface="Open Sans"/>
              </a:rPr>
              <a:t>low-income service organizations can also pre-qualify low-income customers </a:t>
            </a:r>
            <a:endParaRPr b="1" i="1" sz="2000" u="none" cap="none" strike="noStrike">
              <a:solidFill>
                <a:srgbClr val="000000"/>
              </a:solidFill>
              <a:latin typeface="Open Sans"/>
              <a:ea typeface="Open Sans"/>
              <a:cs typeface="Open Sans"/>
              <a:sym typeface="Open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21"/>
          <p:cNvSpPr txBox="1"/>
          <p:nvPr>
            <p:ph type="title"/>
          </p:nvPr>
        </p:nvSpPr>
        <p:spPr>
          <a:xfrm>
            <a:off x="619431" y="690778"/>
            <a:ext cx="10972800" cy="1018200"/>
          </a:xfrm>
          <a:prstGeom prst="rect">
            <a:avLst/>
          </a:prstGeom>
          <a:noFill/>
          <a:ln>
            <a:noFill/>
          </a:ln>
        </p:spPr>
        <p:txBody>
          <a:bodyPr anchorCtr="0" anchor="t" bIns="45700" lIns="0" spcFirstLastPara="1" rIns="91425" wrap="square" tIns="45700">
            <a:noAutofit/>
          </a:bodyPr>
          <a:lstStyle/>
          <a:p>
            <a:pPr indent="0" lvl="0" marL="0" rtl="0" algn="l">
              <a:lnSpc>
                <a:spcPct val="90000"/>
              </a:lnSpc>
              <a:spcBef>
                <a:spcPts val="0"/>
              </a:spcBef>
              <a:spcAft>
                <a:spcPts val="0"/>
              </a:spcAft>
              <a:buSzPts val="4400"/>
              <a:buNone/>
            </a:pPr>
            <a:r>
              <a:rPr lang="en-US" sz="4000"/>
              <a:t>Recommendations regarding documentation</a:t>
            </a:r>
            <a:endParaRPr sz="4000"/>
          </a:p>
        </p:txBody>
      </p:sp>
      <p:sp>
        <p:nvSpPr>
          <p:cNvPr id="559" name="Google Shape;559;p21"/>
          <p:cNvSpPr txBox="1"/>
          <p:nvPr>
            <p:ph idx="12" type="sldNum"/>
          </p:nvPr>
        </p:nvSpPr>
        <p:spPr>
          <a:xfrm>
            <a:off x="8610600" y="6651812"/>
            <a:ext cx="2743200" cy="186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400"/>
              <a:buFont typeface="Arial"/>
              <a:buNone/>
            </a:pPr>
            <a:fld id="{00000000-1234-1234-1234-123412341234}" type="slidenum">
              <a:rPr lang="en-US" sz="1400">
                <a:solidFill>
                  <a:srgbClr val="A0C8B4"/>
                </a:solidFill>
              </a:rPr>
              <a:t>‹#›</a:t>
            </a:fld>
            <a:endParaRPr sz="1400">
              <a:solidFill>
                <a:srgbClr val="A0C8B4"/>
              </a:solidFill>
            </a:endParaRPr>
          </a:p>
        </p:txBody>
      </p:sp>
      <p:sp>
        <p:nvSpPr>
          <p:cNvPr id="560" name="Google Shape;560;p21"/>
          <p:cNvSpPr txBox="1"/>
          <p:nvPr>
            <p:ph idx="1" type="body"/>
          </p:nvPr>
        </p:nvSpPr>
        <p:spPr>
          <a:xfrm>
            <a:off x="525181" y="1438117"/>
            <a:ext cx="10972800" cy="4183200"/>
          </a:xfrm>
          <a:prstGeom prst="rect">
            <a:avLst/>
          </a:prstGeom>
          <a:noFill/>
          <a:ln>
            <a:noFill/>
          </a:ln>
        </p:spPr>
        <p:txBody>
          <a:bodyPr anchorCtr="0" anchor="t" bIns="45700" lIns="0" spcFirstLastPara="1" rIns="91425" wrap="square" tIns="45700">
            <a:noAutofit/>
          </a:bodyPr>
          <a:lstStyle/>
          <a:p>
            <a:pPr indent="0" lvl="0" marL="0" rtl="0" algn="l">
              <a:lnSpc>
                <a:spcPct val="115000"/>
              </a:lnSpc>
              <a:spcBef>
                <a:spcPts val="1000"/>
              </a:spcBef>
              <a:spcAft>
                <a:spcPts val="0"/>
              </a:spcAft>
              <a:buSzPts val="2800"/>
              <a:buNone/>
            </a:pPr>
            <a:r>
              <a:rPr lang="en-US"/>
              <a:t>Final rules require “confirming documentation” for low income households that are not in pre-qualified programs.</a:t>
            </a:r>
            <a:endParaRPr/>
          </a:p>
          <a:p>
            <a:pPr indent="-406400" lvl="0" marL="457200" rtl="0" algn="l">
              <a:lnSpc>
                <a:spcPct val="115000"/>
              </a:lnSpc>
              <a:spcBef>
                <a:spcPts val="1000"/>
              </a:spcBef>
              <a:spcAft>
                <a:spcPts val="0"/>
              </a:spcAft>
              <a:buSzPts val="2800"/>
              <a:buChar char="●"/>
            </a:pPr>
            <a:r>
              <a:rPr lang="en-US"/>
              <a:t>State or Federal tax return</a:t>
            </a:r>
            <a:endParaRPr/>
          </a:p>
          <a:p>
            <a:pPr indent="-406400" lvl="0" marL="457200" rtl="0" algn="l">
              <a:lnSpc>
                <a:spcPct val="115000"/>
              </a:lnSpc>
              <a:spcBef>
                <a:spcPts val="0"/>
              </a:spcBef>
              <a:spcAft>
                <a:spcPts val="0"/>
              </a:spcAft>
              <a:buSzPts val="2800"/>
              <a:buChar char="●"/>
            </a:pPr>
            <a:r>
              <a:rPr lang="en-US"/>
              <a:t>Monthly pay stub</a:t>
            </a:r>
            <a:endParaRPr/>
          </a:p>
          <a:p>
            <a:pPr indent="-406400" lvl="0" marL="457200" rtl="0" algn="l">
              <a:lnSpc>
                <a:spcPct val="115000"/>
              </a:lnSpc>
              <a:spcBef>
                <a:spcPts val="0"/>
              </a:spcBef>
              <a:spcAft>
                <a:spcPts val="0"/>
              </a:spcAft>
              <a:buSzPts val="2800"/>
              <a:buChar char="●"/>
            </a:pPr>
            <a:r>
              <a:rPr lang="en-US"/>
              <a:t>Letter from employer(s)</a:t>
            </a:r>
            <a:endParaRPr/>
          </a:p>
          <a:p>
            <a:pPr indent="-406400" lvl="0" marL="457200" rtl="0" algn="l">
              <a:lnSpc>
                <a:spcPct val="115000"/>
              </a:lnSpc>
              <a:spcBef>
                <a:spcPts val="0"/>
              </a:spcBef>
              <a:spcAft>
                <a:spcPts val="0"/>
              </a:spcAft>
              <a:buSzPts val="2800"/>
              <a:buChar char="●"/>
            </a:pPr>
            <a:r>
              <a:rPr lang="en-US"/>
              <a:t>Social Security letters</a:t>
            </a:r>
            <a:endParaRPr/>
          </a:p>
          <a:p>
            <a:pPr indent="-406400" lvl="0" marL="457200" rtl="0" algn="l">
              <a:lnSpc>
                <a:spcPct val="115000"/>
              </a:lnSpc>
              <a:spcBef>
                <a:spcPts val="0"/>
              </a:spcBef>
              <a:spcAft>
                <a:spcPts val="0"/>
              </a:spcAft>
              <a:buSzPts val="2800"/>
              <a:buChar char="●"/>
            </a:pPr>
            <a:r>
              <a:rPr lang="en-US"/>
              <a:t>Unemployment</a:t>
            </a:r>
            <a:endParaRPr/>
          </a:p>
          <a:p>
            <a:pPr indent="0" lvl="0" marL="0" rtl="0" algn="l">
              <a:lnSpc>
                <a:spcPct val="115000"/>
              </a:lnSpc>
              <a:spcBef>
                <a:spcPts val="1000"/>
              </a:spcBef>
              <a:spcAft>
                <a:spcPts val="0"/>
              </a:spcAft>
              <a:buSzPts val="2800"/>
              <a:buNone/>
            </a:pPr>
            <a:r>
              <a:rPr b="1" lang="en-US"/>
              <a:t>Documentation will make it onerous for CBOs to securely store private financial information.</a:t>
            </a:r>
            <a:endParaRPr b="1"/>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22"/>
          <p:cNvSpPr txBox="1"/>
          <p:nvPr>
            <p:ph type="title"/>
          </p:nvPr>
        </p:nvSpPr>
        <p:spPr>
          <a:xfrm>
            <a:off x="619431" y="690778"/>
            <a:ext cx="10972800" cy="1018200"/>
          </a:xfrm>
          <a:prstGeom prst="rect">
            <a:avLst/>
          </a:prstGeom>
          <a:noFill/>
          <a:ln>
            <a:noFill/>
          </a:ln>
        </p:spPr>
        <p:txBody>
          <a:bodyPr anchorCtr="0" anchor="t" bIns="45700" lIns="0" spcFirstLastPara="1" rIns="91425" wrap="square" tIns="45700">
            <a:noAutofit/>
          </a:bodyPr>
          <a:lstStyle/>
          <a:p>
            <a:pPr indent="0" lvl="0" marL="0" rtl="0" algn="l">
              <a:lnSpc>
                <a:spcPct val="90000"/>
              </a:lnSpc>
              <a:spcBef>
                <a:spcPts val="0"/>
              </a:spcBef>
              <a:spcAft>
                <a:spcPts val="0"/>
              </a:spcAft>
              <a:buSzPts val="4400"/>
              <a:buNone/>
            </a:pPr>
            <a:r>
              <a:rPr lang="en-US"/>
              <a:t>Defining low-income service orgs</a:t>
            </a:r>
            <a:endParaRPr/>
          </a:p>
        </p:txBody>
      </p:sp>
      <p:sp>
        <p:nvSpPr>
          <p:cNvPr id="567" name="Google Shape;567;p22"/>
          <p:cNvSpPr txBox="1"/>
          <p:nvPr>
            <p:ph idx="1" type="body"/>
          </p:nvPr>
        </p:nvSpPr>
        <p:spPr>
          <a:xfrm>
            <a:off x="619431" y="1618592"/>
            <a:ext cx="10972800" cy="4183200"/>
          </a:xfrm>
          <a:prstGeom prst="rect">
            <a:avLst/>
          </a:prstGeom>
          <a:noFill/>
          <a:ln>
            <a:noFill/>
          </a:ln>
        </p:spPr>
        <p:txBody>
          <a:bodyPr anchorCtr="0" anchor="t" bIns="45700" lIns="0" spcFirstLastPara="1" rIns="91425" wrap="square" tIns="45700">
            <a:noAutofit/>
          </a:bodyPr>
          <a:lstStyle/>
          <a:p>
            <a:pPr indent="0" lvl="0" marL="0" rtl="0" algn="l">
              <a:lnSpc>
                <a:spcPct val="90000"/>
              </a:lnSpc>
              <a:spcBef>
                <a:spcPts val="1000"/>
              </a:spcBef>
              <a:spcAft>
                <a:spcPts val="0"/>
              </a:spcAft>
              <a:buSzPts val="2800"/>
              <a:buNone/>
            </a:pPr>
            <a:r>
              <a:rPr lang="en-US" sz="2400"/>
              <a:t>Current definition is likely too broad. </a:t>
            </a:r>
            <a:r>
              <a:rPr i="1" lang="en-US" sz="2400"/>
              <a:t>"low-income service organization" means an organization that provides services, assistance or housing to low-income customers and may include a local or central tribal government, a chapter house or a tribally designated housing entity;</a:t>
            </a:r>
            <a:endParaRPr i="1" sz="2400"/>
          </a:p>
          <a:p>
            <a:pPr indent="0" lvl="0" marL="0" rtl="0" algn="l">
              <a:lnSpc>
                <a:spcPct val="90000"/>
              </a:lnSpc>
              <a:spcBef>
                <a:spcPts val="1000"/>
              </a:spcBef>
              <a:spcAft>
                <a:spcPts val="0"/>
              </a:spcAft>
              <a:buSzPts val="2800"/>
              <a:buNone/>
            </a:pPr>
            <a:r>
              <a:rPr lang="en-US" sz="2400"/>
              <a:t>Narrowing the definition could be done with: </a:t>
            </a:r>
            <a:endParaRPr sz="2400"/>
          </a:p>
          <a:p>
            <a:pPr indent="-381000" lvl="0" marL="457200" rtl="0" algn="l">
              <a:lnSpc>
                <a:spcPct val="90000"/>
              </a:lnSpc>
              <a:spcBef>
                <a:spcPts val="1000"/>
              </a:spcBef>
              <a:spcAft>
                <a:spcPts val="0"/>
              </a:spcAft>
              <a:buSzPts val="2400"/>
              <a:buAutoNum type="arabicPeriod"/>
            </a:pPr>
            <a:r>
              <a:rPr lang="en-US" sz="2400"/>
              <a:t>Providing a definition of services and assistance (e.g., provide housing/shelter, meals, education/training,…), and stipulate that 80% of the organization’s services/assistance is focused on LI households</a:t>
            </a:r>
            <a:endParaRPr sz="2400"/>
          </a:p>
          <a:p>
            <a:pPr indent="0" lvl="0" marL="0" rtl="0" algn="l">
              <a:lnSpc>
                <a:spcPct val="90000"/>
              </a:lnSpc>
              <a:spcBef>
                <a:spcPts val="1000"/>
              </a:spcBef>
              <a:spcAft>
                <a:spcPts val="0"/>
              </a:spcAft>
              <a:buSzPts val="2800"/>
              <a:buNone/>
            </a:pPr>
            <a:r>
              <a:rPr lang="en-US" sz="2400"/>
              <a:t>AND</a:t>
            </a:r>
            <a:endParaRPr sz="2400"/>
          </a:p>
          <a:p>
            <a:pPr indent="-381000" lvl="0" marL="457200" rtl="0" algn="l">
              <a:lnSpc>
                <a:spcPct val="90000"/>
              </a:lnSpc>
              <a:spcBef>
                <a:spcPts val="1000"/>
              </a:spcBef>
              <a:spcAft>
                <a:spcPts val="0"/>
              </a:spcAft>
              <a:buSzPts val="2400"/>
              <a:buAutoNum type="arabicPeriod"/>
            </a:pPr>
            <a:r>
              <a:rPr lang="en-US" sz="2400"/>
              <a:t>Provide a list, maintained by program administrator, of organizations that qualify: low-income multifamily housing providers, shelters, food banks/pantries, ...</a:t>
            </a:r>
            <a:endParaRPr sz="2400"/>
          </a:p>
          <a:p>
            <a:pPr indent="0" lvl="0" marL="0" rtl="0" algn="l">
              <a:lnSpc>
                <a:spcPct val="90000"/>
              </a:lnSpc>
              <a:spcBef>
                <a:spcPts val="1000"/>
              </a:spcBef>
              <a:spcAft>
                <a:spcPts val="0"/>
              </a:spcAft>
              <a:buSzPts val="2800"/>
              <a:buNone/>
            </a:pPr>
            <a:r>
              <a:t/>
            </a:r>
            <a:endParaRPr sz="2700"/>
          </a:p>
          <a:p>
            <a:pPr indent="0" lvl="0" marL="0" rtl="0" algn="l">
              <a:lnSpc>
                <a:spcPct val="90000"/>
              </a:lnSpc>
              <a:spcBef>
                <a:spcPts val="1000"/>
              </a:spcBef>
              <a:spcAft>
                <a:spcPts val="0"/>
              </a:spcAft>
              <a:buSzPts val="2800"/>
              <a:buNone/>
            </a:pPr>
            <a:r>
              <a:t/>
            </a:r>
            <a:endParaRPr sz="2700"/>
          </a:p>
        </p:txBody>
      </p:sp>
      <p:sp>
        <p:nvSpPr>
          <p:cNvPr id="568" name="Google Shape;568;p22"/>
          <p:cNvSpPr txBox="1"/>
          <p:nvPr>
            <p:ph idx="12" type="sldNum"/>
          </p:nvPr>
        </p:nvSpPr>
        <p:spPr>
          <a:xfrm>
            <a:off x="8610600" y="6651812"/>
            <a:ext cx="2743200" cy="186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g135699b2e9c_0_194"/>
          <p:cNvSpPr txBox="1"/>
          <p:nvPr>
            <p:ph type="title"/>
          </p:nvPr>
        </p:nvSpPr>
        <p:spPr>
          <a:xfrm>
            <a:off x="60944" y="255700"/>
            <a:ext cx="11861700" cy="13209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4400"/>
              <a:buNone/>
            </a:pPr>
            <a:r>
              <a:rPr b="1" lang="en-US" sz="3600"/>
              <a:t>Areas covered by IOUs in Community Solar Act</a:t>
            </a:r>
            <a:endParaRPr b="1" sz="3600"/>
          </a:p>
        </p:txBody>
      </p:sp>
      <p:sp>
        <p:nvSpPr>
          <p:cNvPr id="252" name="Google Shape;252;g135699b2e9c_0_194"/>
          <p:cNvSpPr txBox="1"/>
          <p:nvPr>
            <p:ph idx="12" type="sldNum"/>
          </p:nvPr>
        </p:nvSpPr>
        <p:spPr>
          <a:xfrm>
            <a:off x="8737600" y="6356351"/>
            <a:ext cx="28449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800"/>
              <a:buFont typeface="Arial"/>
              <a:buNone/>
            </a:pPr>
            <a:fld id="{00000000-1234-1234-1234-123412341234}" type="slidenum">
              <a:rPr lang="en-US"/>
              <a:t>‹#›</a:t>
            </a:fld>
            <a:endParaRPr/>
          </a:p>
        </p:txBody>
      </p:sp>
      <p:pic>
        <p:nvPicPr>
          <p:cNvPr id="253" name="Google Shape;253;g135699b2e9c_0_194"/>
          <p:cNvPicPr preferRelativeResize="0"/>
          <p:nvPr/>
        </p:nvPicPr>
        <p:blipFill rotWithShape="1">
          <a:blip r:embed="rId3">
            <a:alphaModFix/>
          </a:blip>
          <a:srcRect b="0" l="0" r="0" t="0"/>
          <a:stretch/>
        </p:blipFill>
        <p:spPr>
          <a:xfrm>
            <a:off x="2787550" y="903100"/>
            <a:ext cx="5656675" cy="5697075"/>
          </a:xfrm>
          <a:prstGeom prst="rect">
            <a:avLst/>
          </a:prstGeom>
          <a:noFill/>
          <a:ln>
            <a:noFill/>
          </a:ln>
        </p:spPr>
      </p:pic>
      <p:sp>
        <p:nvSpPr>
          <p:cNvPr id="254" name="Google Shape;254;g135699b2e9c_0_194"/>
          <p:cNvSpPr txBox="1"/>
          <p:nvPr/>
        </p:nvSpPr>
        <p:spPr>
          <a:xfrm>
            <a:off x="7740550" y="5099275"/>
            <a:ext cx="3841500" cy="738900"/>
          </a:xfrm>
          <a:prstGeom prst="rect">
            <a:avLst/>
          </a:prstGeom>
          <a:noFill/>
          <a:ln>
            <a:noFill/>
          </a:ln>
        </p:spPr>
        <p:txBody>
          <a:bodyPr anchorCtr="0" anchor="t" bIns="91425" lIns="91425" spcFirstLastPara="1" rIns="91425" wrap="square" tIns="91425">
            <a:spAutoFit/>
          </a:bodyPr>
          <a:lstStyle/>
          <a:p>
            <a:pPr indent="-304800" lvl="0" marL="45720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PNM serves 540,000 customers</a:t>
            </a:r>
            <a:endParaRPr b="0" i="0" sz="1200" u="none" cap="none" strike="noStrike">
              <a:solidFill>
                <a:srgbClr val="000000"/>
              </a:solidFill>
              <a:latin typeface="Arial"/>
              <a:ea typeface="Arial"/>
              <a:cs typeface="Arial"/>
              <a:sym typeface="Arial"/>
            </a:endParaRPr>
          </a:p>
          <a:p>
            <a:pPr indent="-304800" lvl="0" marL="45720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EPE serves 100,000 customers</a:t>
            </a:r>
            <a:endParaRPr b="0" i="0" sz="1200" u="none" cap="none" strike="noStrike">
              <a:solidFill>
                <a:srgbClr val="000000"/>
              </a:solidFill>
              <a:latin typeface="Arial"/>
              <a:ea typeface="Arial"/>
              <a:cs typeface="Arial"/>
              <a:sym typeface="Arial"/>
            </a:endParaRPr>
          </a:p>
          <a:p>
            <a:pPr indent="-304800" lvl="0" marL="45720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SPS serves 115,000 customers</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23"/>
          <p:cNvSpPr txBox="1"/>
          <p:nvPr>
            <p:ph type="title"/>
          </p:nvPr>
        </p:nvSpPr>
        <p:spPr>
          <a:xfrm>
            <a:off x="619431" y="690778"/>
            <a:ext cx="10972800" cy="1018200"/>
          </a:xfrm>
          <a:prstGeom prst="rect">
            <a:avLst/>
          </a:prstGeom>
          <a:noFill/>
          <a:ln>
            <a:noFill/>
          </a:ln>
        </p:spPr>
        <p:txBody>
          <a:bodyPr anchorCtr="0" anchor="t" bIns="45700" lIns="0" spcFirstLastPara="1" rIns="91425" wrap="square" tIns="45700">
            <a:noAutofit/>
          </a:bodyPr>
          <a:lstStyle/>
          <a:p>
            <a:pPr indent="0" lvl="0" marL="0" rtl="0" algn="l">
              <a:lnSpc>
                <a:spcPct val="90000"/>
              </a:lnSpc>
              <a:spcBef>
                <a:spcPts val="0"/>
              </a:spcBef>
              <a:spcAft>
                <a:spcPts val="0"/>
              </a:spcAft>
              <a:buSzPts val="4400"/>
              <a:buNone/>
            </a:pPr>
            <a:r>
              <a:rPr lang="en-US" sz="4100"/>
              <a:t>Website run by program administrator</a:t>
            </a:r>
            <a:endParaRPr sz="4100"/>
          </a:p>
        </p:txBody>
      </p:sp>
      <p:sp>
        <p:nvSpPr>
          <p:cNvPr id="575" name="Google Shape;575;p23"/>
          <p:cNvSpPr txBox="1"/>
          <p:nvPr>
            <p:ph idx="12" type="sldNum"/>
          </p:nvPr>
        </p:nvSpPr>
        <p:spPr>
          <a:xfrm>
            <a:off x="8610600" y="6651812"/>
            <a:ext cx="2743200" cy="186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
        <p:nvSpPr>
          <p:cNvPr id="576" name="Google Shape;576;p23"/>
          <p:cNvSpPr txBox="1"/>
          <p:nvPr>
            <p:ph idx="1" type="body"/>
          </p:nvPr>
        </p:nvSpPr>
        <p:spPr>
          <a:xfrm>
            <a:off x="619431" y="1618592"/>
            <a:ext cx="10972800" cy="4183200"/>
          </a:xfrm>
          <a:prstGeom prst="rect">
            <a:avLst/>
          </a:prstGeom>
          <a:noFill/>
          <a:ln>
            <a:noFill/>
          </a:ln>
        </p:spPr>
        <p:txBody>
          <a:bodyPr anchorCtr="0" anchor="t" bIns="45700" lIns="0" spcFirstLastPara="1" rIns="91425" wrap="square" tIns="45700">
            <a:noAutofit/>
          </a:bodyPr>
          <a:lstStyle/>
          <a:p>
            <a:pPr indent="-393700" lvl="0" marL="457200" rtl="0" algn="l">
              <a:lnSpc>
                <a:spcPct val="115000"/>
              </a:lnSpc>
              <a:spcBef>
                <a:spcPts val="1000"/>
              </a:spcBef>
              <a:spcAft>
                <a:spcPts val="0"/>
              </a:spcAft>
              <a:buSzPts val="2600"/>
              <a:buChar char="●"/>
            </a:pPr>
            <a:r>
              <a:rPr b="1" lang="en-US" sz="2600"/>
              <a:t>Ethical code of conduct</a:t>
            </a:r>
            <a:r>
              <a:rPr lang="en-US" sz="2600"/>
              <a:t> regarding standards of engagement for both Developers and CBOs for all orgs that want to be listed in searchable database</a:t>
            </a:r>
            <a:endParaRPr sz="2600"/>
          </a:p>
          <a:p>
            <a:pPr indent="-393700" lvl="0" marL="457200" rtl="0" algn="l">
              <a:lnSpc>
                <a:spcPct val="115000"/>
              </a:lnSpc>
              <a:spcBef>
                <a:spcPts val="0"/>
              </a:spcBef>
              <a:spcAft>
                <a:spcPts val="0"/>
              </a:spcAft>
              <a:buSzPts val="2600"/>
              <a:buChar char="●"/>
            </a:pPr>
            <a:r>
              <a:rPr b="1" lang="en-US" sz="2600"/>
              <a:t>Project Search:</a:t>
            </a:r>
            <a:r>
              <a:rPr lang="en-US" sz="2600"/>
              <a:t> Filter with terms/conditions from different projects so CBOs could search for the best developers for partnership</a:t>
            </a:r>
            <a:endParaRPr sz="2600"/>
          </a:p>
          <a:p>
            <a:pPr indent="-393700" lvl="0" marL="457200" rtl="0" algn="l">
              <a:lnSpc>
                <a:spcPct val="115000"/>
              </a:lnSpc>
              <a:spcBef>
                <a:spcPts val="0"/>
              </a:spcBef>
              <a:spcAft>
                <a:spcPts val="0"/>
              </a:spcAft>
              <a:buSzPts val="2600"/>
              <a:buChar char="●"/>
            </a:pPr>
            <a:r>
              <a:rPr b="1" lang="en-US" sz="2600"/>
              <a:t>CBO Search: </a:t>
            </a:r>
            <a:r>
              <a:rPr lang="en-US" sz="2600"/>
              <a:t>Developers can search for interested CBOs based on capacity, experience, and desired roles</a:t>
            </a:r>
            <a:endParaRPr sz="2600"/>
          </a:p>
          <a:p>
            <a:pPr indent="-393700" lvl="0" marL="457200" rtl="0" algn="l">
              <a:lnSpc>
                <a:spcPct val="115000"/>
              </a:lnSpc>
              <a:spcBef>
                <a:spcPts val="0"/>
              </a:spcBef>
              <a:spcAft>
                <a:spcPts val="0"/>
              </a:spcAft>
              <a:buSzPts val="2600"/>
              <a:buChar char="●"/>
            </a:pPr>
            <a:r>
              <a:rPr lang="en-US" sz="2600"/>
              <a:t>Users could leave </a:t>
            </a:r>
            <a:r>
              <a:rPr b="1" lang="en-US" sz="2600"/>
              <a:t>reviews</a:t>
            </a:r>
            <a:r>
              <a:rPr lang="en-US" sz="2600"/>
              <a:t> about experiences with developers &amp; CBOs for increased </a:t>
            </a:r>
            <a:r>
              <a:rPr b="1" lang="en-US" sz="2600"/>
              <a:t>transparency and accountability </a:t>
            </a:r>
            <a:r>
              <a:rPr lang="en-US" sz="2600"/>
              <a:t>(</a:t>
            </a:r>
            <a:r>
              <a:rPr i="1" lang="en-US" sz="2600"/>
              <a:t>like Yelp or Amazon</a:t>
            </a:r>
            <a:r>
              <a:rPr lang="en-US" sz="2600"/>
              <a:t>)</a:t>
            </a:r>
            <a:endParaRPr sz="2600"/>
          </a:p>
          <a:p>
            <a:pPr indent="0" lvl="0" marL="0" rtl="0" algn="l">
              <a:lnSpc>
                <a:spcPct val="90000"/>
              </a:lnSpc>
              <a:spcBef>
                <a:spcPts val="1000"/>
              </a:spcBef>
              <a:spcAft>
                <a:spcPts val="0"/>
              </a:spcAft>
              <a:buSzPts val="2800"/>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53"/>
          <p:cNvSpPr txBox="1"/>
          <p:nvPr>
            <p:ph type="title"/>
          </p:nvPr>
        </p:nvSpPr>
        <p:spPr>
          <a:xfrm>
            <a:off x="619431" y="690778"/>
            <a:ext cx="10972800" cy="1018200"/>
          </a:xfrm>
          <a:prstGeom prst="rect">
            <a:avLst/>
          </a:prstGeom>
          <a:noFill/>
          <a:ln>
            <a:noFill/>
          </a:ln>
        </p:spPr>
        <p:txBody>
          <a:bodyPr anchorCtr="0" anchor="t" bIns="45700" lIns="0" spcFirstLastPara="1" rIns="91425" wrap="square" tIns="45700">
            <a:noAutofit/>
          </a:bodyPr>
          <a:lstStyle/>
          <a:p>
            <a:pPr indent="0" lvl="0" marL="0" rtl="0" algn="l">
              <a:lnSpc>
                <a:spcPct val="90000"/>
              </a:lnSpc>
              <a:spcBef>
                <a:spcPts val="0"/>
              </a:spcBef>
              <a:spcAft>
                <a:spcPts val="0"/>
              </a:spcAft>
              <a:buSzPts val="4400"/>
              <a:buNone/>
            </a:pPr>
            <a:r>
              <a:rPr lang="en-US" sz="4100"/>
              <a:t>Low Income program facilitator</a:t>
            </a:r>
            <a:endParaRPr sz="4100"/>
          </a:p>
        </p:txBody>
      </p:sp>
      <p:sp>
        <p:nvSpPr>
          <p:cNvPr id="583" name="Google Shape;583;p53"/>
          <p:cNvSpPr txBox="1"/>
          <p:nvPr>
            <p:ph idx="12" type="sldNum"/>
          </p:nvPr>
        </p:nvSpPr>
        <p:spPr>
          <a:xfrm>
            <a:off x="8610600" y="6651812"/>
            <a:ext cx="2743200" cy="186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
        <p:nvSpPr>
          <p:cNvPr id="584" name="Google Shape;584;p53"/>
          <p:cNvSpPr txBox="1"/>
          <p:nvPr>
            <p:ph idx="1" type="body"/>
          </p:nvPr>
        </p:nvSpPr>
        <p:spPr>
          <a:xfrm>
            <a:off x="619431" y="1923392"/>
            <a:ext cx="10972800" cy="4183200"/>
          </a:xfrm>
          <a:prstGeom prst="rect">
            <a:avLst/>
          </a:prstGeom>
          <a:noFill/>
          <a:ln>
            <a:noFill/>
          </a:ln>
        </p:spPr>
        <p:txBody>
          <a:bodyPr anchorCtr="0" anchor="t" bIns="45700" lIns="0" spcFirstLastPara="1" rIns="91425" wrap="square" tIns="45700">
            <a:noAutofit/>
          </a:bodyPr>
          <a:lstStyle/>
          <a:p>
            <a:pPr indent="-406400" lvl="0" marL="457200" rtl="0" algn="l">
              <a:lnSpc>
                <a:spcPct val="115000"/>
              </a:lnSpc>
              <a:spcBef>
                <a:spcPts val="1000"/>
              </a:spcBef>
              <a:spcAft>
                <a:spcPts val="0"/>
              </a:spcAft>
              <a:buSzPts val="2800"/>
              <a:buChar char="●"/>
            </a:pPr>
            <a:r>
              <a:rPr lang="en-US"/>
              <a:t>Similar to OR and CO programs</a:t>
            </a:r>
            <a:endParaRPr/>
          </a:p>
          <a:p>
            <a:pPr indent="-406400" lvl="0" marL="457200" rtl="0" algn="l">
              <a:lnSpc>
                <a:spcPct val="115000"/>
              </a:lnSpc>
              <a:spcBef>
                <a:spcPts val="0"/>
              </a:spcBef>
              <a:spcAft>
                <a:spcPts val="0"/>
              </a:spcAft>
              <a:buSzPts val="2800"/>
              <a:buChar char="●"/>
            </a:pPr>
            <a:r>
              <a:rPr lang="en-US"/>
              <a:t>Organization that works with program administrator, focused on education, outreach, enrollment of low-income households</a:t>
            </a:r>
            <a:endParaRPr/>
          </a:p>
          <a:p>
            <a:pPr indent="-406400" lvl="0" marL="457200" rtl="0" algn="l">
              <a:lnSpc>
                <a:spcPct val="115000"/>
              </a:lnSpc>
              <a:spcBef>
                <a:spcPts val="0"/>
              </a:spcBef>
              <a:spcAft>
                <a:spcPts val="0"/>
              </a:spcAft>
              <a:buSzPts val="2800"/>
              <a:buChar char="●"/>
            </a:pPr>
            <a:r>
              <a:rPr lang="en-US"/>
              <a:t>Supporting low-income subscribers with additional services, like energy efficiency, signing up for LIHEAP, etc.</a:t>
            </a:r>
            <a:endParaRPr/>
          </a:p>
          <a:p>
            <a:pPr indent="0" lvl="0" marL="0" rtl="0" algn="l">
              <a:lnSpc>
                <a:spcPct val="90000"/>
              </a:lnSpc>
              <a:spcBef>
                <a:spcPts val="1000"/>
              </a:spcBef>
              <a:spcAft>
                <a:spcPts val="0"/>
              </a:spcAft>
              <a:buSzPts val="2800"/>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54"/>
          <p:cNvSpPr txBox="1"/>
          <p:nvPr>
            <p:ph type="title"/>
          </p:nvPr>
        </p:nvSpPr>
        <p:spPr>
          <a:xfrm>
            <a:off x="619431" y="690778"/>
            <a:ext cx="10972800" cy="1018200"/>
          </a:xfrm>
          <a:prstGeom prst="rect">
            <a:avLst/>
          </a:prstGeom>
          <a:noFill/>
          <a:ln>
            <a:noFill/>
          </a:ln>
        </p:spPr>
        <p:txBody>
          <a:bodyPr anchorCtr="0" anchor="t" bIns="45700" lIns="0" spcFirstLastPara="1" rIns="91425" wrap="square" tIns="45700">
            <a:noAutofit/>
          </a:bodyPr>
          <a:lstStyle/>
          <a:p>
            <a:pPr indent="0" lvl="0" marL="0" rtl="0" algn="l">
              <a:lnSpc>
                <a:spcPct val="90000"/>
              </a:lnSpc>
              <a:spcBef>
                <a:spcPts val="0"/>
              </a:spcBef>
              <a:spcAft>
                <a:spcPts val="0"/>
              </a:spcAft>
              <a:buSzPts val="4400"/>
              <a:buNone/>
            </a:pPr>
            <a:r>
              <a:rPr lang="en-US" sz="4100"/>
              <a:t>Ongoing Review</a:t>
            </a:r>
            <a:endParaRPr sz="4100"/>
          </a:p>
        </p:txBody>
      </p:sp>
      <p:sp>
        <p:nvSpPr>
          <p:cNvPr id="591" name="Google Shape;591;p54"/>
          <p:cNvSpPr txBox="1"/>
          <p:nvPr>
            <p:ph idx="12" type="sldNum"/>
          </p:nvPr>
        </p:nvSpPr>
        <p:spPr>
          <a:xfrm>
            <a:off x="8610600" y="6651812"/>
            <a:ext cx="2743200" cy="186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
        <p:nvSpPr>
          <p:cNvPr id="592" name="Google Shape;592;p54"/>
          <p:cNvSpPr txBox="1"/>
          <p:nvPr>
            <p:ph idx="1" type="body"/>
          </p:nvPr>
        </p:nvSpPr>
        <p:spPr>
          <a:xfrm>
            <a:off x="619431" y="1923392"/>
            <a:ext cx="10972800" cy="4183200"/>
          </a:xfrm>
          <a:prstGeom prst="rect">
            <a:avLst/>
          </a:prstGeom>
          <a:noFill/>
          <a:ln>
            <a:noFill/>
          </a:ln>
        </p:spPr>
        <p:txBody>
          <a:bodyPr anchorCtr="0" anchor="t" bIns="45700" lIns="0" spcFirstLastPara="1" rIns="91425" wrap="square" tIns="45700">
            <a:noAutofit/>
          </a:bodyPr>
          <a:lstStyle/>
          <a:p>
            <a:pPr indent="-406400" lvl="0" marL="457200" rtl="0" algn="l">
              <a:lnSpc>
                <a:spcPct val="115000"/>
              </a:lnSpc>
              <a:spcBef>
                <a:spcPts val="1000"/>
              </a:spcBef>
              <a:spcAft>
                <a:spcPts val="0"/>
              </a:spcAft>
              <a:buSzPts val="2800"/>
              <a:buChar char="●"/>
            </a:pPr>
            <a:r>
              <a:rPr lang="en-US"/>
              <a:t>Low-Income Working Group to review program issues and seek to develop solutions</a:t>
            </a:r>
            <a:endParaRPr/>
          </a:p>
          <a:p>
            <a:pPr indent="-381000" lvl="1" marL="914400" rtl="0" algn="l">
              <a:lnSpc>
                <a:spcPct val="115000"/>
              </a:lnSpc>
              <a:spcBef>
                <a:spcPts val="0"/>
              </a:spcBef>
              <a:spcAft>
                <a:spcPts val="0"/>
              </a:spcAft>
              <a:buSzPts val="2400"/>
              <a:buChar char="○"/>
            </a:pPr>
            <a:r>
              <a:rPr lang="en-US"/>
              <a:t>Include organizations that work directly with low-income communities </a:t>
            </a:r>
            <a:endParaRPr/>
          </a:p>
          <a:p>
            <a:pPr indent="-381000" lvl="1" marL="914400" rtl="0" algn="l">
              <a:lnSpc>
                <a:spcPct val="115000"/>
              </a:lnSpc>
              <a:spcBef>
                <a:spcPts val="0"/>
              </a:spcBef>
              <a:spcAft>
                <a:spcPts val="0"/>
              </a:spcAft>
              <a:buSzPts val="2400"/>
              <a:buChar char="○"/>
            </a:pPr>
            <a:r>
              <a:rPr lang="en-US"/>
              <a:t>Compensate them for their participation</a:t>
            </a:r>
            <a:endParaRPr/>
          </a:p>
          <a:p>
            <a:pPr indent="0" lvl="0" marL="0" rtl="0" algn="l">
              <a:lnSpc>
                <a:spcPct val="90000"/>
              </a:lnSpc>
              <a:spcBef>
                <a:spcPts val="1000"/>
              </a:spcBef>
              <a:spcAft>
                <a:spcPts val="0"/>
              </a:spcAft>
              <a:buSzPts val="2800"/>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55"/>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SzPts val="6000"/>
              <a:buNone/>
            </a:pPr>
            <a:r>
              <a:rPr lang="en-US" sz="4100"/>
              <a:t>Refining Rules for Implementation</a:t>
            </a:r>
            <a:endParaRPr sz="4100"/>
          </a:p>
        </p:txBody>
      </p:sp>
      <p:sp>
        <p:nvSpPr>
          <p:cNvPr id="599" name="Google Shape;599;p55"/>
          <p:cNvSpPr txBox="1"/>
          <p:nvPr>
            <p:ph idx="12" type="sldNum"/>
          </p:nvPr>
        </p:nvSpPr>
        <p:spPr>
          <a:xfrm>
            <a:off x="8610600" y="6651812"/>
            <a:ext cx="2743200" cy="186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56"/>
          <p:cNvSpPr txBox="1"/>
          <p:nvPr/>
        </p:nvSpPr>
        <p:spPr>
          <a:xfrm>
            <a:off x="593000" y="582675"/>
            <a:ext cx="10344900" cy="1256700"/>
          </a:xfrm>
          <a:prstGeom prst="rect">
            <a:avLst/>
          </a:prstGeom>
          <a:noFill/>
          <a:ln>
            <a:noFill/>
          </a:ln>
        </p:spPr>
        <p:txBody>
          <a:bodyPr anchorCtr="0" anchor="ctr" bIns="45700" lIns="0" spcFirstLastPara="1" rIns="91425" wrap="square" tIns="45700">
            <a:noAutofit/>
          </a:bodyPr>
          <a:lstStyle/>
          <a:p>
            <a:pPr indent="0" lvl="0" marL="0" marR="0" rtl="0" algn="l">
              <a:lnSpc>
                <a:spcPct val="90000"/>
              </a:lnSpc>
              <a:spcBef>
                <a:spcPts val="0"/>
              </a:spcBef>
              <a:spcAft>
                <a:spcPts val="0"/>
              </a:spcAft>
              <a:buClr>
                <a:srgbClr val="000000"/>
              </a:buClr>
              <a:buSzPts val="3600"/>
              <a:buFont typeface="Arial"/>
              <a:buNone/>
            </a:pPr>
            <a:r>
              <a:rPr b="0" i="0" lang="en-US" sz="3600" u="none" cap="none" strike="noStrike">
                <a:solidFill>
                  <a:srgbClr val="26547C"/>
                </a:solidFill>
                <a:latin typeface="PT Sans"/>
                <a:ea typeface="PT Sans"/>
                <a:cs typeface="PT Sans"/>
                <a:sym typeface="PT Sans"/>
              </a:rPr>
              <a:t>How many LI subscribers can we expect?</a:t>
            </a:r>
            <a:endParaRPr b="0" i="0" sz="3600" u="none" cap="none" strike="noStrike">
              <a:solidFill>
                <a:srgbClr val="26547C"/>
              </a:solidFill>
              <a:latin typeface="PT Sans"/>
              <a:ea typeface="PT Sans"/>
              <a:cs typeface="PT Sans"/>
              <a:sym typeface="PT Sans"/>
            </a:endParaRPr>
          </a:p>
        </p:txBody>
      </p:sp>
      <p:sp>
        <p:nvSpPr>
          <p:cNvPr id="606" name="Google Shape;606;p56"/>
          <p:cNvSpPr txBox="1"/>
          <p:nvPr/>
        </p:nvSpPr>
        <p:spPr>
          <a:xfrm>
            <a:off x="593000" y="1605475"/>
            <a:ext cx="11343000" cy="4559400"/>
          </a:xfrm>
          <a:prstGeom prst="rect">
            <a:avLst/>
          </a:prstGeom>
          <a:noFill/>
          <a:ln>
            <a:noFill/>
          </a:ln>
        </p:spPr>
        <p:txBody>
          <a:bodyPr anchorCtr="0" anchor="t" bIns="45700" lIns="0" spcFirstLastPara="1" rIns="91425" wrap="square" tIns="45700">
            <a:noAutofit/>
          </a:bodyPr>
          <a:lstStyle/>
          <a:p>
            <a:pPr indent="-355600" lvl="0" marL="457200" marR="0" rtl="0" algn="l">
              <a:lnSpc>
                <a:spcPct val="90000"/>
              </a:lnSpc>
              <a:spcBef>
                <a:spcPts val="1600"/>
              </a:spcBef>
              <a:spcAft>
                <a:spcPts val="0"/>
              </a:spcAft>
              <a:buClr>
                <a:schemeClr val="dk2"/>
              </a:buClr>
              <a:buSzPts val="2000"/>
              <a:buFont typeface="Open Sans"/>
              <a:buChar char="●"/>
            </a:pPr>
            <a:r>
              <a:rPr b="0" i="0" lang="en-US" sz="2000" u="none" cap="none" strike="noStrike">
                <a:solidFill>
                  <a:schemeClr val="dk2"/>
                </a:solidFill>
                <a:latin typeface="Open Sans"/>
                <a:ea typeface="Open Sans"/>
                <a:cs typeface="Open Sans"/>
                <a:sym typeface="Open Sans"/>
              </a:rPr>
              <a:t>Assume developers will respond to maximize RFP criteria regarding low-income participation</a:t>
            </a:r>
            <a:endParaRPr b="0" i="0" sz="2000" u="none" cap="none" strike="noStrike">
              <a:solidFill>
                <a:schemeClr val="dk2"/>
              </a:solidFill>
              <a:latin typeface="Open Sans"/>
              <a:ea typeface="Open Sans"/>
              <a:cs typeface="Open Sans"/>
              <a:sym typeface="Open Sans"/>
            </a:endParaRPr>
          </a:p>
          <a:p>
            <a:pPr indent="-355600" lvl="0" marL="457200" marR="0" rtl="0" algn="l">
              <a:lnSpc>
                <a:spcPct val="90000"/>
              </a:lnSpc>
              <a:spcBef>
                <a:spcPts val="1600"/>
              </a:spcBef>
              <a:spcAft>
                <a:spcPts val="0"/>
              </a:spcAft>
              <a:buClr>
                <a:schemeClr val="dk2"/>
              </a:buClr>
              <a:buSzPts val="2000"/>
              <a:buFont typeface="Open Sans"/>
              <a:buChar char="●"/>
            </a:pPr>
            <a:r>
              <a:rPr b="0" i="0" lang="en-US" sz="2000" u="none" cap="none" strike="noStrike">
                <a:solidFill>
                  <a:schemeClr val="dk2"/>
                </a:solidFill>
                <a:latin typeface="Open Sans"/>
                <a:ea typeface="Open Sans"/>
                <a:cs typeface="Open Sans"/>
                <a:sym typeface="Open Sans"/>
              </a:rPr>
              <a:t>30% carveout </a:t>
            </a:r>
            <a:endParaRPr b="0" i="0" sz="2000" u="none" cap="none" strike="noStrike">
              <a:solidFill>
                <a:schemeClr val="dk2"/>
              </a:solidFill>
              <a:latin typeface="Open Sans"/>
              <a:ea typeface="Open Sans"/>
              <a:cs typeface="Open Sans"/>
              <a:sym typeface="Open Sans"/>
            </a:endParaRPr>
          </a:p>
          <a:p>
            <a:pPr indent="-355600" lvl="1" marL="914400" marR="0" rtl="0" algn="l">
              <a:lnSpc>
                <a:spcPct val="90000"/>
              </a:lnSpc>
              <a:spcBef>
                <a:spcPts val="1600"/>
              </a:spcBef>
              <a:spcAft>
                <a:spcPts val="0"/>
              </a:spcAft>
              <a:buClr>
                <a:srgbClr val="000000"/>
              </a:buClr>
              <a:buSzPts val="2000"/>
              <a:buFont typeface="Open Sans"/>
              <a:buChar char="○"/>
            </a:pPr>
            <a:r>
              <a:rPr b="0" i="0" lang="en-US" sz="2000" u="none" cap="none" strike="noStrike">
                <a:solidFill>
                  <a:srgbClr val="000000"/>
                </a:solidFill>
                <a:latin typeface="Open Sans"/>
                <a:ea typeface="Open Sans"/>
                <a:cs typeface="Open Sans"/>
                <a:sym typeface="Open Sans"/>
              </a:rPr>
              <a:t>Could be up to 50% based on current RFP criteria, represents 100 MW of capacity  </a:t>
            </a:r>
            <a:endParaRPr b="0" i="0" sz="2000" u="none" cap="none" strike="noStrike">
              <a:solidFill>
                <a:srgbClr val="000000"/>
              </a:solidFill>
              <a:latin typeface="Open Sans"/>
              <a:ea typeface="Open Sans"/>
              <a:cs typeface="Open Sans"/>
              <a:sym typeface="Open Sans"/>
            </a:endParaRPr>
          </a:p>
          <a:p>
            <a:pPr indent="-355600" lvl="2" marL="1371600" marR="0" rtl="0" algn="l">
              <a:lnSpc>
                <a:spcPct val="90000"/>
              </a:lnSpc>
              <a:spcBef>
                <a:spcPts val="1600"/>
              </a:spcBef>
              <a:spcAft>
                <a:spcPts val="0"/>
              </a:spcAft>
              <a:buClr>
                <a:srgbClr val="000000"/>
              </a:buClr>
              <a:buSzPts val="2000"/>
              <a:buFont typeface="Open Sans"/>
              <a:buChar char="■"/>
            </a:pPr>
            <a:r>
              <a:rPr b="0" i="0" lang="en-US" sz="2000" u="none" cap="none" strike="noStrike">
                <a:solidFill>
                  <a:srgbClr val="000000"/>
                </a:solidFill>
                <a:latin typeface="Open Sans"/>
                <a:ea typeface="Open Sans"/>
                <a:cs typeface="Open Sans"/>
                <a:sym typeface="Open Sans"/>
              </a:rPr>
              <a:t>40% or which goes to “direct-billed”, 40 MW of capacity. Assume a 3.5 kW subscription / household based</a:t>
            </a:r>
            <a:endParaRPr b="0" i="0" sz="2000" u="none" cap="none" strike="noStrike">
              <a:solidFill>
                <a:srgbClr val="000000"/>
              </a:solidFill>
              <a:latin typeface="Open Sans"/>
              <a:ea typeface="Open Sans"/>
              <a:cs typeface="Open Sans"/>
              <a:sym typeface="Open Sans"/>
            </a:endParaRPr>
          </a:p>
          <a:p>
            <a:pPr indent="-355600" lvl="3" marL="1828800" marR="0" rtl="0" algn="l">
              <a:lnSpc>
                <a:spcPct val="90000"/>
              </a:lnSpc>
              <a:spcBef>
                <a:spcPts val="1600"/>
              </a:spcBef>
              <a:spcAft>
                <a:spcPts val="0"/>
              </a:spcAft>
              <a:buClr>
                <a:srgbClr val="000000"/>
              </a:buClr>
              <a:buSzPts val="2000"/>
              <a:buFont typeface="Open Sans"/>
              <a:buChar char="●"/>
            </a:pPr>
            <a:r>
              <a:rPr b="1" i="0" lang="en-US" sz="2000" u="sng" cap="none" strike="noStrike">
                <a:solidFill>
                  <a:srgbClr val="000000"/>
                </a:solidFill>
                <a:latin typeface="Open Sans"/>
                <a:ea typeface="Open Sans"/>
                <a:cs typeface="Open Sans"/>
                <a:sym typeface="Open Sans"/>
              </a:rPr>
              <a:t>up to 11,400 low-income households</a:t>
            </a:r>
            <a:endParaRPr b="1" i="0" sz="2000" u="sng" cap="none" strike="noStrike">
              <a:solidFill>
                <a:srgbClr val="000000"/>
              </a:solidFill>
              <a:latin typeface="Open Sans"/>
              <a:ea typeface="Open Sans"/>
              <a:cs typeface="Open Sans"/>
              <a:sym typeface="Open Sans"/>
            </a:endParaRPr>
          </a:p>
          <a:p>
            <a:pPr indent="-355600" lvl="2" marL="1371600" marR="0" rtl="0" algn="l">
              <a:lnSpc>
                <a:spcPct val="90000"/>
              </a:lnSpc>
              <a:spcBef>
                <a:spcPts val="1600"/>
              </a:spcBef>
              <a:spcAft>
                <a:spcPts val="0"/>
              </a:spcAft>
              <a:buClr>
                <a:srgbClr val="000000"/>
              </a:buClr>
              <a:buSzPts val="2000"/>
              <a:buFont typeface="Open Sans"/>
              <a:buChar char="■"/>
            </a:pPr>
            <a:r>
              <a:rPr b="0" i="0" lang="en-US" sz="2000" u="none" cap="none" strike="noStrike">
                <a:solidFill>
                  <a:srgbClr val="000000"/>
                </a:solidFill>
                <a:latin typeface="Open Sans"/>
                <a:ea typeface="Open Sans"/>
                <a:cs typeface="Open Sans"/>
                <a:sym typeface="Open Sans"/>
              </a:rPr>
              <a:t>60% to low-income service providers, 60 MW of capacity, can roughly assume 30 kW average subscription  </a:t>
            </a:r>
            <a:endParaRPr b="0" i="0" sz="2000" u="none" cap="none" strike="noStrike">
              <a:solidFill>
                <a:srgbClr val="000000"/>
              </a:solidFill>
              <a:latin typeface="Open Sans"/>
              <a:ea typeface="Open Sans"/>
              <a:cs typeface="Open Sans"/>
              <a:sym typeface="Open Sans"/>
            </a:endParaRPr>
          </a:p>
          <a:p>
            <a:pPr indent="-355600" lvl="3" marL="1828800" marR="0" rtl="0" algn="l">
              <a:lnSpc>
                <a:spcPct val="90000"/>
              </a:lnSpc>
              <a:spcBef>
                <a:spcPts val="1600"/>
              </a:spcBef>
              <a:spcAft>
                <a:spcPts val="0"/>
              </a:spcAft>
              <a:buClr>
                <a:srgbClr val="000000"/>
              </a:buClr>
              <a:buSzPts val="2000"/>
              <a:buFont typeface="Open Sans"/>
              <a:buChar char="●"/>
            </a:pPr>
            <a:r>
              <a:rPr b="1" i="0" lang="en-US" sz="2000" u="sng" cap="none" strike="noStrike">
                <a:solidFill>
                  <a:srgbClr val="000000"/>
                </a:solidFill>
                <a:latin typeface="Open Sans"/>
                <a:ea typeface="Open Sans"/>
                <a:cs typeface="Open Sans"/>
                <a:sym typeface="Open Sans"/>
              </a:rPr>
              <a:t>up to 2,000 LI service organizations</a:t>
            </a:r>
            <a:r>
              <a:rPr b="0" i="0" lang="en-US" sz="2000" u="sng" cap="none" strike="noStrike">
                <a:solidFill>
                  <a:srgbClr val="000000"/>
                </a:solidFill>
                <a:latin typeface="Open Sans"/>
                <a:ea typeface="Open Sans"/>
                <a:cs typeface="Open Sans"/>
                <a:sym typeface="Open Sans"/>
              </a:rPr>
              <a:t> </a:t>
            </a:r>
            <a:endParaRPr b="0" i="0" sz="2000" u="sng" cap="none" strike="noStrike">
              <a:solidFill>
                <a:srgbClr val="000000"/>
              </a:solidFill>
              <a:latin typeface="Open Sans"/>
              <a:ea typeface="Open Sans"/>
              <a:cs typeface="Open Sans"/>
              <a:sym typeface="Open Sans"/>
            </a:endParaRPr>
          </a:p>
          <a:p>
            <a:pPr indent="-355600" lvl="1" marL="914400" marR="0" rtl="0" algn="l">
              <a:lnSpc>
                <a:spcPct val="90000"/>
              </a:lnSpc>
              <a:spcBef>
                <a:spcPts val="1600"/>
              </a:spcBef>
              <a:spcAft>
                <a:spcPts val="0"/>
              </a:spcAft>
              <a:buClr>
                <a:srgbClr val="000000"/>
              </a:buClr>
              <a:buSzPts val="2000"/>
              <a:buFont typeface="Open Sans"/>
              <a:buChar char="○"/>
            </a:pPr>
            <a:r>
              <a:rPr b="0" i="0" lang="en-US" sz="2000" u="none" cap="none" strike="noStrike">
                <a:solidFill>
                  <a:srgbClr val="000000"/>
                </a:solidFill>
                <a:latin typeface="Open Sans"/>
                <a:ea typeface="Open Sans"/>
                <a:cs typeface="Open Sans"/>
                <a:sym typeface="Open Sans"/>
              </a:rPr>
              <a:t>Native Community Solar projects? Could have more LI subscribers </a:t>
            </a:r>
            <a:endParaRPr b="0" i="0" sz="2000" u="none" cap="none" strike="noStrike">
              <a:solidFill>
                <a:srgbClr val="000000"/>
              </a:solidFill>
              <a:latin typeface="Open Sans"/>
              <a:ea typeface="Open Sans"/>
              <a:cs typeface="Open Sans"/>
              <a:sym typeface="Open Sans"/>
            </a:endParaRPr>
          </a:p>
          <a:p>
            <a:pPr indent="0" lvl="0" marL="0" marR="0" rtl="0" algn="l">
              <a:lnSpc>
                <a:spcPct val="90000"/>
              </a:lnSpc>
              <a:spcBef>
                <a:spcPts val="1600"/>
              </a:spcBef>
              <a:spcAft>
                <a:spcPts val="0"/>
              </a:spcAft>
              <a:buClr>
                <a:srgbClr val="000000"/>
              </a:buClr>
              <a:buSzPts val="2200"/>
              <a:buFont typeface="Arial"/>
              <a:buNone/>
            </a:pPr>
            <a:r>
              <a:t/>
            </a:r>
            <a:endParaRPr b="0" i="0" sz="2200" u="none" cap="none" strike="noStrike">
              <a:solidFill>
                <a:srgbClr val="000000"/>
              </a:solidFill>
              <a:latin typeface="Open Sans"/>
              <a:ea typeface="Open Sans"/>
              <a:cs typeface="Open Sans"/>
              <a:sym typeface="Open Sans"/>
            </a:endParaRPr>
          </a:p>
          <a:p>
            <a:pPr indent="0" lvl="0" marL="457200" marR="0" rtl="0" algn="l">
              <a:lnSpc>
                <a:spcPct val="150000"/>
              </a:lnSpc>
              <a:spcBef>
                <a:spcPts val="1000"/>
              </a:spcBef>
              <a:spcAft>
                <a:spcPts val="1000"/>
              </a:spcAft>
              <a:buClr>
                <a:srgbClr val="000000"/>
              </a:buClr>
              <a:buSzPts val="2200"/>
              <a:buFont typeface="Arial"/>
              <a:buNone/>
            </a:pPr>
            <a:r>
              <a:t/>
            </a:r>
            <a:endParaRPr b="0" i="0" sz="2200" u="none" cap="none" strike="noStrike">
              <a:solidFill>
                <a:srgbClr val="363636"/>
              </a:solidFill>
              <a:latin typeface="PT Sans"/>
              <a:ea typeface="PT Sans"/>
              <a:cs typeface="PT Sans"/>
              <a:sym typeface="PT Sans"/>
            </a:endParaRPr>
          </a:p>
        </p:txBody>
      </p:sp>
      <p:sp>
        <p:nvSpPr>
          <p:cNvPr id="607" name="Google Shape;607;p56"/>
          <p:cNvSpPr txBox="1"/>
          <p:nvPr>
            <p:ph idx="12" type="sldNum"/>
          </p:nvPr>
        </p:nvSpPr>
        <p:spPr>
          <a:xfrm>
            <a:off x="9347100" y="6274751"/>
            <a:ext cx="28449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800"/>
              <a:buFont typeface="Arial"/>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g135699b2e9c_0_271"/>
          <p:cNvSpPr txBox="1"/>
          <p:nvPr>
            <p:ph idx="12" type="sldNum"/>
          </p:nvPr>
        </p:nvSpPr>
        <p:spPr>
          <a:xfrm>
            <a:off x="9347100" y="6274751"/>
            <a:ext cx="28449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800"/>
              <a:buFont typeface="Arial"/>
              <a:buNone/>
            </a:pPr>
            <a:fld id="{00000000-1234-1234-1234-123412341234}" type="slidenum">
              <a:rPr lang="en-US"/>
              <a:t>‹#›</a:t>
            </a:fld>
            <a:endParaRPr/>
          </a:p>
        </p:txBody>
      </p:sp>
      <p:sp>
        <p:nvSpPr>
          <p:cNvPr id="261" name="Google Shape;261;g135699b2e9c_0_271"/>
          <p:cNvSpPr txBox="1"/>
          <p:nvPr/>
        </p:nvSpPr>
        <p:spPr>
          <a:xfrm>
            <a:off x="593000" y="582675"/>
            <a:ext cx="10344900" cy="1256700"/>
          </a:xfrm>
          <a:prstGeom prst="rect">
            <a:avLst/>
          </a:prstGeom>
          <a:noFill/>
          <a:ln>
            <a:noFill/>
          </a:ln>
        </p:spPr>
        <p:txBody>
          <a:bodyPr anchorCtr="0" anchor="ctr" bIns="45700" lIns="0" spcFirstLastPara="1" rIns="91425" wrap="square" tIns="45700">
            <a:noAutofit/>
          </a:bodyPr>
          <a:lstStyle/>
          <a:p>
            <a:pPr indent="0" lvl="0" marL="0" marR="0" rtl="0" algn="l">
              <a:lnSpc>
                <a:spcPct val="90000"/>
              </a:lnSpc>
              <a:spcBef>
                <a:spcPts val="0"/>
              </a:spcBef>
              <a:spcAft>
                <a:spcPts val="0"/>
              </a:spcAft>
              <a:buClr>
                <a:srgbClr val="000000"/>
              </a:buClr>
              <a:buSzPts val="3600"/>
              <a:buFont typeface="Arial"/>
              <a:buNone/>
            </a:pPr>
            <a:r>
              <a:rPr b="1" i="0" lang="en-US" sz="3600" u="none" cap="none" strike="noStrike">
                <a:solidFill>
                  <a:srgbClr val="2F5496"/>
                </a:solidFill>
                <a:latin typeface="Open Sans"/>
                <a:ea typeface="Open Sans"/>
                <a:cs typeface="Open Sans"/>
                <a:sym typeface="Open Sans"/>
              </a:rPr>
              <a:t>Electric Coop, Tribal Participation, Munis</a:t>
            </a:r>
            <a:r>
              <a:rPr b="0" i="0" lang="en-US" sz="3600" u="none" cap="none" strike="noStrike">
                <a:solidFill>
                  <a:srgbClr val="26547C"/>
                </a:solidFill>
                <a:latin typeface="Open Sans"/>
                <a:ea typeface="Open Sans"/>
                <a:cs typeface="Open Sans"/>
                <a:sym typeface="Open Sans"/>
              </a:rPr>
              <a:t> </a:t>
            </a:r>
            <a:endParaRPr b="0" i="0" sz="3600" u="none" cap="none" strike="noStrike">
              <a:solidFill>
                <a:srgbClr val="26547C"/>
              </a:solidFill>
              <a:latin typeface="Open Sans"/>
              <a:ea typeface="Open Sans"/>
              <a:cs typeface="Open Sans"/>
              <a:sym typeface="Open Sans"/>
            </a:endParaRPr>
          </a:p>
        </p:txBody>
      </p:sp>
      <p:sp>
        <p:nvSpPr>
          <p:cNvPr id="262" name="Google Shape;262;g135699b2e9c_0_271"/>
          <p:cNvSpPr txBox="1"/>
          <p:nvPr>
            <p:ph idx="1" type="body"/>
          </p:nvPr>
        </p:nvSpPr>
        <p:spPr>
          <a:xfrm>
            <a:off x="592999" y="1605946"/>
            <a:ext cx="10894807" cy="49338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2000"/>
              <a:buFont typeface="Arial"/>
              <a:buNone/>
            </a:pPr>
            <a:r>
              <a:t/>
            </a:r>
            <a:endParaRPr b="1" i="0" sz="2000" u="none" cap="none" strike="noStrike">
              <a:solidFill>
                <a:srgbClr val="000000"/>
              </a:solidFill>
              <a:latin typeface="Open Sans"/>
              <a:ea typeface="Open Sans"/>
              <a:cs typeface="Open Sans"/>
              <a:sym typeface="Open Sans"/>
            </a:endParaRPr>
          </a:p>
          <a:p>
            <a:pPr indent="-203200" lvl="0" marL="228600" marR="0" rtl="0" algn="l">
              <a:lnSpc>
                <a:spcPct val="90000"/>
              </a:lnSpc>
              <a:spcBef>
                <a:spcPts val="0"/>
              </a:spcBef>
              <a:spcAft>
                <a:spcPts val="0"/>
              </a:spcAft>
              <a:buClr>
                <a:schemeClr val="dk1"/>
              </a:buClr>
              <a:buSzPts val="2000"/>
              <a:buFont typeface="Arial"/>
              <a:buChar char="•"/>
            </a:pPr>
            <a:r>
              <a:rPr b="1" i="0" lang="en-US" sz="2000" u="none" cap="none" strike="noStrike">
                <a:solidFill>
                  <a:srgbClr val="000000"/>
                </a:solidFill>
                <a:latin typeface="Open Sans"/>
                <a:ea typeface="Open Sans"/>
                <a:cs typeface="Open Sans"/>
                <a:sym typeface="Open Sans"/>
              </a:rPr>
              <a:t>Rural electric cooperatives </a:t>
            </a:r>
            <a:r>
              <a:rPr b="0" i="0" lang="en-US" sz="2000" u="none" cap="none" strike="noStrike">
                <a:solidFill>
                  <a:srgbClr val="000000"/>
                </a:solidFill>
                <a:latin typeface="Open Sans"/>
                <a:ea typeface="Open Sans"/>
                <a:cs typeface="Open Sans"/>
                <a:sym typeface="Open Sans"/>
              </a:rPr>
              <a:t>are exempt from participation in the program unless they decide to </a:t>
            </a:r>
            <a:r>
              <a:rPr b="1" i="0" lang="en-US" sz="2000" u="none" cap="none" strike="noStrike">
                <a:solidFill>
                  <a:srgbClr val="000000"/>
                </a:solidFill>
                <a:latin typeface="Open Sans"/>
                <a:ea typeface="Open Sans"/>
                <a:cs typeface="Open Sans"/>
                <a:sym typeface="Open Sans"/>
              </a:rPr>
              <a:t>opt-in</a:t>
            </a:r>
            <a:endParaRPr/>
          </a:p>
          <a:p>
            <a:pPr indent="-76200" lvl="0" marL="228600" marR="0" rtl="0" algn="l">
              <a:lnSpc>
                <a:spcPct val="90000"/>
              </a:lnSpc>
              <a:spcBef>
                <a:spcPts val="0"/>
              </a:spcBef>
              <a:spcAft>
                <a:spcPts val="0"/>
              </a:spcAft>
              <a:buClr>
                <a:schemeClr val="dk1"/>
              </a:buClr>
              <a:buSzPts val="2000"/>
              <a:buFont typeface="Arial"/>
              <a:buNone/>
            </a:pPr>
            <a:r>
              <a:t/>
            </a:r>
            <a:endParaRPr b="1" i="0" sz="2000" u="none" cap="none" strike="noStrike">
              <a:solidFill>
                <a:srgbClr val="000000"/>
              </a:solidFill>
              <a:latin typeface="Open Sans"/>
              <a:ea typeface="Open Sans"/>
              <a:cs typeface="Open Sans"/>
              <a:sym typeface="Open Sans"/>
            </a:endParaRPr>
          </a:p>
          <a:p>
            <a:pPr indent="-203200" lvl="0" marL="228600" marR="0" rtl="0" algn="l">
              <a:lnSpc>
                <a:spcPct val="90000"/>
              </a:lnSpc>
              <a:spcBef>
                <a:spcPts val="0"/>
              </a:spcBef>
              <a:spcAft>
                <a:spcPts val="0"/>
              </a:spcAft>
              <a:buClr>
                <a:schemeClr val="dk1"/>
              </a:buClr>
              <a:buSzPts val="2000"/>
              <a:buFont typeface="Arial"/>
              <a:buChar char="•"/>
            </a:pPr>
            <a:r>
              <a:rPr b="1" i="0" lang="en-US" sz="2000" u="none" cap="none" strike="noStrike">
                <a:solidFill>
                  <a:srgbClr val="000000"/>
                </a:solidFill>
                <a:latin typeface="Open Sans"/>
                <a:ea typeface="Open Sans"/>
                <a:cs typeface="Open Sans"/>
                <a:sym typeface="Open Sans"/>
              </a:rPr>
              <a:t>Tribes and Pueblos have sovereign jurisdiction over their lands</a:t>
            </a:r>
            <a:endParaRPr/>
          </a:p>
          <a:p>
            <a:pPr indent="-76200" lvl="0" marL="228600" marR="0" rtl="0" algn="l">
              <a:lnSpc>
                <a:spcPct val="90000"/>
              </a:lnSpc>
              <a:spcBef>
                <a:spcPts val="0"/>
              </a:spcBef>
              <a:spcAft>
                <a:spcPts val="0"/>
              </a:spcAft>
              <a:buClr>
                <a:schemeClr val="dk1"/>
              </a:buClr>
              <a:buSzPts val="2000"/>
              <a:buFont typeface="Arial"/>
              <a:buNone/>
            </a:pPr>
            <a:r>
              <a:t/>
            </a:r>
            <a:endParaRPr b="1" i="0" sz="2000" u="none" cap="none" strike="noStrike">
              <a:solidFill>
                <a:srgbClr val="000000"/>
              </a:solidFill>
              <a:latin typeface="Open Sans"/>
              <a:ea typeface="Open Sans"/>
              <a:cs typeface="Open Sans"/>
              <a:sym typeface="Open Sans"/>
            </a:endParaRPr>
          </a:p>
          <a:p>
            <a:pPr indent="0" lvl="0" marL="457200" marR="0" rtl="0" algn="l">
              <a:lnSpc>
                <a:spcPct val="90000"/>
              </a:lnSpc>
              <a:spcBef>
                <a:spcPts val="0"/>
              </a:spcBef>
              <a:spcAft>
                <a:spcPts val="0"/>
              </a:spcAft>
              <a:buNone/>
            </a:pPr>
            <a:r>
              <a:rPr b="0" i="0" lang="en-US" sz="2000" u="none" cap="none" strike="noStrike">
                <a:solidFill>
                  <a:srgbClr val="000000"/>
                </a:solidFill>
                <a:latin typeface="Open Sans"/>
                <a:ea typeface="Open Sans"/>
                <a:cs typeface="Open Sans"/>
                <a:sym typeface="Open Sans"/>
              </a:rPr>
              <a:t>Tribes can develop community solar projects</a:t>
            </a:r>
            <a:r>
              <a:rPr lang="en-US" sz="2000">
                <a:latin typeface="Open Sans"/>
                <a:ea typeface="Open Sans"/>
                <a:cs typeface="Open Sans"/>
                <a:sym typeface="Open Sans"/>
              </a:rPr>
              <a:t> without many of the program restrictions (e.g., size, anchor tenants, etc.) - will be easier for tribes in </a:t>
            </a:r>
            <a:r>
              <a:rPr b="1" i="1" lang="en-US" sz="2000">
                <a:latin typeface="Open Sans"/>
                <a:ea typeface="Open Sans"/>
                <a:cs typeface="Open Sans"/>
                <a:sym typeface="Open Sans"/>
              </a:rPr>
              <a:t>IOU service territory.</a:t>
            </a:r>
            <a:endParaRPr b="1" i="1" sz="2000" u="none" cap="none" strike="noStrike">
              <a:solidFill>
                <a:srgbClr val="000000"/>
              </a:solidFill>
              <a:latin typeface="Open Sans"/>
              <a:ea typeface="Open Sans"/>
              <a:cs typeface="Open Sans"/>
              <a:sym typeface="Open Sans"/>
            </a:endParaRPr>
          </a:p>
          <a:p>
            <a:pPr indent="0" lvl="0" marL="457200" marR="0" rtl="0" algn="l">
              <a:lnSpc>
                <a:spcPct val="90000"/>
              </a:lnSpc>
              <a:spcBef>
                <a:spcPts val="1600"/>
              </a:spcBef>
              <a:spcAft>
                <a:spcPts val="0"/>
              </a:spcAft>
              <a:buNone/>
            </a:pPr>
            <a:r>
              <a:rPr b="0" i="0" lang="en-US" sz="2000" u="none" cap="none" strike="noStrike">
                <a:solidFill>
                  <a:srgbClr val="000000"/>
                </a:solidFill>
                <a:latin typeface="Open Sans"/>
                <a:ea typeface="Open Sans"/>
                <a:cs typeface="Open Sans"/>
                <a:sym typeface="Open Sans"/>
              </a:rPr>
              <a:t>Tribes can benefit from </a:t>
            </a:r>
            <a:r>
              <a:rPr b="1" i="1" lang="en-US" sz="2000" u="none" cap="none" strike="noStrike">
                <a:solidFill>
                  <a:srgbClr val="000000"/>
                </a:solidFill>
                <a:latin typeface="Open Sans"/>
                <a:ea typeface="Open Sans"/>
                <a:cs typeface="Open Sans"/>
                <a:sym typeface="Open Sans"/>
              </a:rPr>
              <a:t>anchor tenants</a:t>
            </a:r>
            <a:r>
              <a:rPr b="0" i="0" lang="en-US" sz="2000" u="none" cap="none" strike="noStrike">
                <a:solidFill>
                  <a:srgbClr val="000000"/>
                </a:solidFill>
                <a:latin typeface="Open Sans"/>
                <a:ea typeface="Open Sans"/>
                <a:cs typeface="Open Sans"/>
                <a:sym typeface="Open Sans"/>
              </a:rPr>
              <a:t> located outside of their community</a:t>
            </a:r>
            <a:endParaRPr/>
          </a:p>
          <a:p>
            <a:pPr indent="-203200" lvl="8" marL="228600" marR="0" rtl="0" algn="l">
              <a:lnSpc>
                <a:spcPct val="90000"/>
              </a:lnSpc>
              <a:spcBef>
                <a:spcPts val="1600"/>
              </a:spcBef>
              <a:spcAft>
                <a:spcPts val="0"/>
              </a:spcAft>
              <a:buClr>
                <a:schemeClr val="dk1"/>
              </a:buClr>
              <a:buSzPts val="2000"/>
              <a:buFont typeface="Arial"/>
              <a:buChar char="•"/>
            </a:pPr>
            <a:r>
              <a:rPr b="1" i="0" lang="en-US" sz="2000" u="none" cap="none" strike="noStrike">
                <a:solidFill>
                  <a:srgbClr val="000000"/>
                </a:solidFill>
                <a:latin typeface="Open Sans"/>
                <a:ea typeface="Open Sans"/>
                <a:cs typeface="Open Sans"/>
                <a:sym typeface="Open Sans"/>
              </a:rPr>
              <a:t>Munis </a:t>
            </a:r>
            <a:r>
              <a:rPr b="0" i="0" lang="en-US" sz="2000" u="none" cap="none" strike="noStrike">
                <a:solidFill>
                  <a:srgbClr val="000000"/>
                </a:solidFill>
                <a:latin typeface="Open Sans"/>
                <a:ea typeface="Open Sans"/>
                <a:cs typeface="Open Sans"/>
                <a:sym typeface="Open Sans"/>
              </a:rPr>
              <a:t>can use CS framework to develop another program that meets their needs</a:t>
            </a:r>
            <a:endParaRPr b="0" i="0" sz="1600" u="none" cap="none" strike="noStrike">
              <a:solidFill>
                <a:srgbClr val="000000"/>
              </a:solidFill>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g135699b2e9c_0_208"/>
          <p:cNvSpPr txBox="1"/>
          <p:nvPr>
            <p:ph idx="12" type="sldNum"/>
          </p:nvPr>
        </p:nvSpPr>
        <p:spPr>
          <a:xfrm>
            <a:off x="9347100" y="6274751"/>
            <a:ext cx="28449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800"/>
              <a:buFont typeface="Arial"/>
              <a:buNone/>
            </a:pPr>
            <a:fld id="{00000000-1234-1234-1234-123412341234}" type="slidenum">
              <a:rPr lang="en-US"/>
              <a:t>‹#›</a:t>
            </a:fld>
            <a:endParaRPr/>
          </a:p>
        </p:txBody>
      </p:sp>
      <p:sp>
        <p:nvSpPr>
          <p:cNvPr id="269" name="Google Shape;269;g135699b2e9c_0_208"/>
          <p:cNvSpPr txBox="1"/>
          <p:nvPr>
            <p:ph idx="1" type="body"/>
          </p:nvPr>
        </p:nvSpPr>
        <p:spPr>
          <a:xfrm>
            <a:off x="593000" y="1541100"/>
            <a:ext cx="10692000" cy="49338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600"/>
              <a:buFont typeface="Arial"/>
              <a:buNone/>
            </a:pPr>
            <a:r>
              <a:t/>
            </a:r>
            <a:endParaRPr b="0" i="0" sz="1800" u="none" cap="none" strike="noStrike">
              <a:solidFill>
                <a:srgbClr val="2F5496"/>
              </a:solidFill>
              <a:latin typeface="Open Sans"/>
              <a:ea typeface="Open Sans"/>
              <a:cs typeface="Open Sans"/>
              <a:sym typeface="Open Sans"/>
            </a:endParaRPr>
          </a:p>
          <a:p>
            <a:pPr indent="-342900" lvl="0" marL="457200" marR="0" rtl="0" algn="l">
              <a:lnSpc>
                <a:spcPct val="90000"/>
              </a:lnSpc>
              <a:spcBef>
                <a:spcPts val="0"/>
              </a:spcBef>
              <a:spcAft>
                <a:spcPts val="0"/>
              </a:spcAft>
              <a:buClr>
                <a:schemeClr val="dk1"/>
              </a:buClr>
              <a:buSzPts val="1800"/>
              <a:buFont typeface="Open Sans"/>
              <a:buChar char="•"/>
            </a:pPr>
            <a:r>
              <a:rPr b="0" i="0" lang="en-US" sz="1800" u="none" cap="none" strike="noStrike">
                <a:solidFill>
                  <a:srgbClr val="000000"/>
                </a:solidFill>
                <a:latin typeface="Open Sans"/>
                <a:ea typeface="Open Sans"/>
                <a:cs typeface="Open Sans"/>
                <a:sym typeface="Open Sans"/>
              </a:rPr>
              <a:t>Each community solar facility </a:t>
            </a:r>
            <a:r>
              <a:rPr b="1" i="1" lang="en-US" sz="1800" u="none" cap="none" strike="noStrike">
                <a:solidFill>
                  <a:srgbClr val="000000"/>
                </a:solidFill>
                <a:latin typeface="Open Sans"/>
                <a:ea typeface="Open Sans"/>
                <a:cs typeface="Open Sans"/>
                <a:sym typeface="Open Sans"/>
              </a:rPr>
              <a:t>must have</a:t>
            </a:r>
            <a:r>
              <a:rPr lang="en-US" sz="1800">
                <a:latin typeface="Open Sans"/>
                <a:ea typeface="Open Sans"/>
                <a:cs typeface="Open Sans"/>
                <a:sym typeface="Open Sans"/>
              </a:rPr>
              <a:t> </a:t>
            </a:r>
            <a:r>
              <a:rPr b="0" i="0" lang="en-US" sz="1800" u="none" cap="none" strike="noStrike">
                <a:solidFill>
                  <a:srgbClr val="000000"/>
                </a:solidFill>
                <a:latin typeface="Open Sans"/>
                <a:ea typeface="Open Sans"/>
                <a:cs typeface="Open Sans"/>
                <a:sym typeface="Open Sans"/>
              </a:rPr>
              <a:t>at least </a:t>
            </a:r>
            <a:r>
              <a:rPr b="1" i="1" lang="en-US" sz="1800" u="none" cap="none" strike="noStrike">
                <a:solidFill>
                  <a:srgbClr val="000000"/>
                </a:solidFill>
                <a:latin typeface="Open Sans"/>
                <a:ea typeface="Open Sans"/>
                <a:cs typeface="Open Sans"/>
                <a:sym typeface="Open Sans"/>
              </a:rPr>
              <a:t>10 subscribers</a:t>
            </a:r>
            <a:r>
              <a:rPr lang="en-US" sz="1800">
                <a:latin typeface="Open Sans"/>
                <a:ea typeface="Open Sans"/>
                <a:cs typeface="Open Sans"/>
                <a:sym typeface="Open Sans"/>
              </a:rPr>
              <a:t> </a:t>
            </a:r>
            <a:endParaRPr sz="1800">
              <a:latin typeface="Open Sans"/>
              <a:ea typeface="Open Sans"/>
              <a:cs typeface="Open Sans"/>
              <a:sym typeface="Open Sans"/>
            </a:endParaRPr>
          </a:p>
          <a:p>
            <a:pPr indent="-342900" lvl="0" marL="457200" rtl="0" algn="l">
              <a:lnSpc>
                <a:spcPct val="90000"/>
              </a:lnSpc>
              <a:spcBef>
                <a:spcPts val="1600"/>
              </a:spcBef>
              <a:spcAft>
                <a:spcPts val="0"/>
              </a:spcAft>
              <a:buClr>
                <a:schemeClr val="dk1"/>
              </a:buClr>
              <a:buSzPts val="1800"/>
              <a:buFont typeface="Open Sans"/>
              <a:buChar char="•"/>
            </a:pPr>
            <a:r>
              <a:rPr b="1" i="1" lang="en-US" sz="1800">
                <a:latin typeface="Open Sans"/>
                <a:ea typeface="Open Sans"/>
                <a:cs typeface="Open Sans"/>
                <a:sym typeface="Open Sans"/>
              </a:rPr>
              <a:t>No more than 40% </a:t>
            </a:r>
            <a:r>
              <a:rPr lang="en-US" sz="1800">
                <a:latin typeface="Open Sans"/>
                <a:ea typeface="Open Sans"/>
                <a:cs typeface="Open Sans"/>
                <a:sym typeface="Open Sans"/>
              </a:rPr>
              <a:t>can be used by single subscriber (anchor tenant)</a:t>
            </a:r>
            <a:endParaRPr sz="1800">
              <a:latin typeface="Open Sans"/>
              <a:ea typeface="Open Sans"/>
              <a:cs typeface="Open Sans"/>
              <a:sym typeface="Open Sans"/>
            </a:endParaRPr>
          </a:p>
          <a:p>
            <a:pPr indent="-342900" lvl="1" marL="914400" rtl="0" algn="l">
              <a:lnSpc>
                <a:spcPct val="90000"/>
              </a:lnSpc>
              <a:spcBef>
                <a:spcPts val="1600"/>
              </a:spcBef>
              <a:spcAft>
                <a:spcPts val="0"/>
              </a:spcAft>
              <a:buClr>
                <a:schemeClr val="dk1"/>
              </a:buClr>
              <a:buSzPts val="1800"/>
              <a:buFont typeface="Open Sans"/>
              <a:buChar char="○"/>
            </a:pPr>
            <a:r>
              <a:rPr lang="en-US" sz="1800">
                <a:latin typeface="Open Sans"/>
                <a:ea typeface="Open Sans"/>
                <a:cs typeface="Open Sans"/>
                <a:sym typeface="Open Sans"/>
              </a:rPr>
              <a:t>Can be </a:t>
            </a:r>
            <a:r>
              <a:rPr b="1" i="1" lang="en-US" sz="1800">
                <a:latin typeface="Open Sans"/>
                <a:ea typeface="Open Sans"/>
                <a:cs typeface="Open Sans"/>
                <a:sym typeface="Open Sans"/>
              </a:rPr>
              <a:t>local governments</a:t>
            </a:r>
            <a:r>
              <a:rPr lang="en-US" sz="1800">
                <a:latin typeface="Open Sans"/>
                <a:ea typeface="Open Sans"/>
                <a:cs typeface="Open Sans"/>
                <a:sym typeface="Open Sans"/>
              </a:rPr>
              <a:t>, non-profits, schools/community colleges, churches, and housing authorities</a:t>
            </a:r>
            <a:endParaRPr sz="1800">
              <a:latin typeface="Open Sans"/>
              <a:ea typeface="Open Sans"/>
              <a:cs typeface="Open Sans"/>
              <a:sym typeface="Open Sans"/>
            </a:endParaRPr>
          </a:p>
          <a:p>
            <a:pPr indent="-342900" lvl="0" marL="457200" marR="0" rtl="0" algn="l">
              <a:lnSpc>
                <a:spcPct val="90000"/>
              </a:lnSpc>
              <a:spcBef>
                <a:spcPts val="1600"/>
              </a:spcBef>
              <a:spcAft>
                <a:spcPts val="0"/>
              </a:spcAft>
              <a:buClr>
                <a:schemeClr val="dk1"/>
              </a:buClr>
              <a:buSzPts val="1800"/>
              <a:buFont typeface="Open Sans"/>
              <a:buChar char="•"/>
            </a:pPr>
            <a:r>
              <a:rPr b="1" i="1" lang="en-US" sz="1800" u="none" cap="none" strike="noStrike">
                <a:solidFill>
                  <a:srgbClr val="000000"/>
                </a:solidFill>
                <a:latin typeface="Open Sans"/>
                <a:ea typeface="Open Sans"/>
                <a:cs typeface="Open Sans"/>
                <a:sym typeface="Open Sans"/>
              </a:rPr>
              <a:t>40% of the generating capacity </a:t>
            </a:r>
            <a:r>
              <a:rPr b="0" i="0" lang="en-US" sz="1800" u="none" cap="none" strike="noStrike">
                <a:solidFill>
                  <a:srgbClr val="000000"/>
                </a:solidFill>
                <a:latin typeface="Open Sans"/>
                <a:ea typeface="Open Sans"/>
                <a:cs typeface="Open Sans"/>
                <a:sym typeface="Open Sans"/>
              </a:rPr>
              <a:t>of each community solar facility reserved for subscriptions </a:t>
            </a:r>
            <a:r>
              <a:rPr b="1" lang="en-US" sz="1800">
                <a:latin typeface="Open Sans"/>
                <a:ea typeface="Open Sans"/>
                <a:cs typeface="Open Sans"/>
                <a:sym typeface="Open Sans"/>
              </a:rPr>
              <a:t>less than</a:t>
            </a:r>
            <a:r>
              <a:rPr b="1" i="0" lang="en-US" sz="1800" u="none" cap="none" strike="noStrike">
                <a:solidFill>
                  <a:srgbClr val="000000"/>
                </a:solidFill>
                <a:latin typeface="Open Sans"/>
                <a:ea typeface="Open Sans"/>
                <a:cs typeface="Open Sans"/>
                <a:sym typeface="Open Sans"/>
              </a:rPr>
              <a:t> 25 kW </a:t>
            </a:r>
            <a:r>
              <a:rPr i="0" lang="en-US" sz="1800" u="none" cap="none" strike="noStrike">
                <a:solidFill>
                  <a:srgbClr val="000000"/>
                </a:solidFill>
                <a:latin typeface="Open Sans"/>
                <a:ea typeface="Open Sans"/>
                <a:cs typeface="Open Sans"/>
                <a:sym typeface="Open Sans"/>
              </a:rPr>
              <a:t>t</a:t>
            </a:r>
            <a:r>
              <a:rPr b="0" i="0" lang="en-US" sz="1800" u="none" cap="none" strike="noStrike">
                <a:solidFill>
                  <a:srgbClr val="000000"/>
                </a:solidFill>
                <a:latin typeface="Open Sans"/>
                <a:ea typeface="Open Sans"/>
                <a:cs typeface="Open Sans"/>
                <a:sym typeface="Open Sans"/>
              </a:rPr>
              <a:t>o ensure access to residents and small business-owners </a:t>
            </a:r>
            <a:endParaRPr b="1" i="0" sz="1800" u="none" cap="none" strike="noStrike">
              <a:solidFill>
                <a:srgbClr val="000000"/>
              </a:solidFill>
              <a:latin typeface="Open Sans"/>
              <a:ea typeface="Open Sans"/>
              <a:cs typeface="Open Sans"/>
              <a:sym typeface="Open Sans"/>
            </a:endParaRPr>
          </a:p>
          <a:p>
            <a:pPr indent="-342900" lvl="0" marL="457200" marR="0" rtl="0" algn="l">
              <a:lnSpc>
                <a:spcPct val="90000"/>
              </a:lnSpc>
              <a:spcBef>
                <a:spcPts val="1600"/>
              </a:spcBef>
              <a:spcAft>
                <a:spcPts val="0"/>
              </a:spcAft>
              <a:buClr>
                <a:schemeClr val="dk1"/>
              </a:buClr>
              <a:buSzPts val="1800"/>
              <a:buFont typeface="Open Sans"/>
              <a:buChar char="•"/>
            </a:pPr>
            <a:r>
              <a:rPr lang="en-US" sz="1800">
                <a:latin typeface="Open Sans"/>
                <a:ea typeface="Open Sans"/>
                <a:cs typeface="Open Sans"/>
                <a:sym typeface="Open Sans"/>
              </a:rPr>
              <a:t>Subscribers &amp; community solar project facility must be </a:t>
            </a:r>
            <a:r>
              <a:rPr b="1" i="1" lang="en-US" sz="1800">
                <a:latin typeface="Open Sans"/>
                <a:ea typeface="Open Sans"/>
                <a:cs typeface="Open Sans"/>
                <a:sym typeface="Open Sans"/>
              </a:rPr>
              <a:t>within same utility service territory</a:t>
            </a:r>
            <a:endParaRPr sz="1800">
              <a:latin typeface="Open Sans"/>
              <a:ea typeface="Open Sans"/>
              <a:cs typeface="Open Sans"/>
              <a:sym typeface="Open Sans"/>
            </a:endParaRPr>
          </a:p>
          <a:p>
            <a:pPr indent="-342900" lvl="0" marL="457200" marR="0" rtl="0" algn="l">
              <a:lnSpc>
                <a:spcPct val="90000"/>
              </a:lnSpc>
              <a:spcBef>
                <a:spcPts val="1600"/>
              </a:spcBef>
              <a:spcAft>
                <a:spcPts val="0"/>
              </a:spcAft>
              <a:buClr>
                <a:schemeClr val="dk1"/>
              </a:buClr>
              <a:buSzPts val="1800"/>
              <a:buFont typeface="Open Sans"/>
              <a:buChar char="•"/>
            </a:pPr>
            <a:r>
              <a:rPr b="1" i="1" lang="en-US" sz="1800" u="none" cap="none" strike="noStrike">
                <a:solidFill>
                  <a:srgbClr val="000000"/>
                </a:solidFill>
                <a:latin typeface="Open Sans"/>
                <a:ea typeface="Open Sans"/>
                <a:cs typeface="Open Sans"/>
                <a:sym typeface="Open Sans"/>
              </a:rPr>
              <a:t>Option of co-locating </a:t>
            </a:r>
            <a:r>
              <a:rPr b="0" i="0" lang="en-US" sz="1800" u="none" cap="none" strike="noStrike">
                <a:solidFill>
                  <a:srgbClr val="000000"/>
                </a:solidFill>
                <a:latin typeface="Open Sans"/>
                <a:ea typeface="Open Sans"/>
                <a:cs typeface="Open Sans"/>
                <a:sym typeface="Open Sans"/>
              </a:rPr>
              <a:t>with other energy resources, but not with other community solar facilities if site subdivided within 2 years,</a:t>
            </a:r>
            <a:r>
              <a:rPr lang="en-US" sz="1800">
                <a:latin typeface="Open Sans"/>
                <a:ea typeface="Open Sans"/>
                <a:cs typeface="Open Sans"/>
                <a:sym typeface="Open Sans"/>
              </a:rPr>
              <a:t> </a:t>
            </a:r>
            <a:r>
              <a:rPr b="0" i="0" lang="en-US" sz="1800" u="none" cap="none" strike="noStrike">
                <a:solidFill>
                  <a:srgbClr val="000000"/>
                </a:solidFill>
                <a:latin typeface="Open Sans"/>
                <a:ea typeface="Open Sans"/>
                <a:cs typeface="Open Sans"/>
                <a:sym typeface="Open Sans"/>
              </a:rPr>
              <a:t>or without PRC approval</a:t>
            </a:r>
            <a:endParaRPr b="0" i="0" sz="1800" u="none" cap="none" strike="noStrike">
              <a:solidFill>
                <a:srgbClr val="000000"/>
              </a:solidFill>
              <a:latin typeface="Open Sans"/>
              <a:ea typeface="Open Sans"/>
              <a:cs typeface="Open Sans"/>
              <a:sym typeface="Open Sans"/>
            </a:endParaRPr>
          </a:p>
        </p:txBody>
      </p:sp>
      <p:sp>
        <p:nvSpPr>
          <p:cNvPr id="270" name="Google Shape;270;g135699b2e9c_0_208"/>
          <p:cNvSpPr txBox="1"/>
          <p:nvPr/>
        </p:nvSpPr>
        <p:spPr>
          <a:xfrm>
            <a:off x="593000" y="582675"/>
            <a:ext cx="10344900" cy="1256700"/>
          </a:xfrm>
          <a:prstGeom prst="rect">
            <a:avLst/>
          </a:prstGeom>
          <a:noFill/>
          <a:ln>
            <a:noFill/>
          </a:ln>
        </p:spPr>
        <p:txBody>
          <a:bodyPr anchorCtr="0" anchor="ctr" bIns="45700" lIns="0" spcFirstLastPara="1" rIns="91425" wrap="square" tIns="45700">
            <a:noAutofit/>
          </a:bodyPr>
          <a:lstStyle/>
          <a:p>
            <a:pPr indent="0" lvl="0" marL="0" marR="0" rtl="0" algn="l">
              <a:lnSpc>
                <a:spcPct val="90000"/>
              </a:lnSpc>
              <a:spcBef>
                <a:spcPts val="0"/>
              </a:spcBef>
              <a:spcAft>
                <a:spcPts val="0"/>
              </a:spcAft>
              <a:buClr>
                <a:srgbClr val="000000"/>
              </a:buClr>
              <a:buSzPts val="3600"/>
              <a:buFont typeface="Arial"/>
              <a:buNone/>
            </a:pPr>
            <a:r>
              <a:rPr b="1" lang="en-US" sz="3600">
                <a:solidFill>
                  <a:srgbClr val="2F5496"/>
                </a:solidFill>
                <a:latin typeface="Open Sans"/>
                <a:ea typeface="Open Sans"/>
                <a:cs typeface="Open Sans"/>
                <a:sym typeface="Open Sans"/>
              </a:rPr>
              <a:t>5 MW Facility Cap</a:t>
            </a:r>
            <a:r>
              <a:rPr b="0" i="0" lang="en-US" sz="3600" u="none" cap="none" strike="noStrike">
                <a:solidFill>
                  <a:srgbClr val="26547C"/>
                </a:solidFill>
                <a:latin typeface="Open Sans"/>
                <a:ea typeface="Open Sans"/>
                <a:cs typeface="Open Sans"/>
                <a:sym typeface="Open Sans"/>
              </a:rPr>
              <a:t> </a:t>
            </a:r>
            <a:endParaRPr b="0" i="0" sz="3600" u="none" cap="none" strike="noStrike">
              <a:solidFill>
                <a:srgbClr val="26547C"/>
              </a:solidFill>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g135699b2e9c_0_215"/>
          <p:cNvSpPr txBox="1"/>
          <p:nvPr>
            <p:ph type="title"/>
          </p:nvPr>
        </p:nvSpPr>
        <p:spPr>
          <a:xfrm>
            <a:off x="415600" y="593367"/>
            <a:ext cx="11360700" cy="7635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lang="en-US" sz="2400"/>
              <a:t>Example of a 5 MW Community Solar Facility</a:t>
            </a:r>
            <a:endParaRPr sz="2400"/>
          </a:p>
        </p:txBody>
      </p:sp>
      <p:sp>
        <p:nvSpPr>
          <p:cNvPr id="277" name="Google Shape;277;g135699b2e9c_0_215"/>
          <p:cNvSpPr txBox="1"/>
          <p:nvPr>
            <p:ph idx="12" type="sldNum"/>
          </p:nvPr>
        </p:nvSpPr>
        <p:spPr>
          <a:xfrm>
            <a:off x="11296610" y="6217622"/>
            <a:ext cx="731700" cy="5247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pic>
        <p:nvPicPr>
          <p:cNvPr id="278" name="Google Shape;278;g135699b2e9c_0_215"/>
          <p:cNvPicPr preferRelativeResize="0"/>
          <p:nvPr/>
        </p:nvPicPr>
        <p:blipFill rotWithShape="1">
          <a:blip r:embed="rId3">
            <a:alphaModFix/>
          </a:blip>
          <a:srcRect b="0" l="0" r="0" t="0"/>
          <a:stretch/>
        </p:blipFill>
        <p:spPr>
          <a:xfrm>
            <a:off x="2285950" y="1760267"/>
            <a:ext cx="7620000" cy="4371975"/>
          </a:xfrm>
          <a:prstGeom prst="rect">
            <a:avLst/>
          </a:prstGeom>
          <a:noFill/>
          <a:ln>
            <a:noFill/>
          </a:ln>
        </p:spPr>
      </p:pic>
      <p:pic>
        <p:nvPicPr>
          <p:cNvPr id="279" name="Google Shape;279;g135699b2e9c_0_215"/>
          <p:cNvPicPr preferRelativeResize="0"/>
          <p:nvPr/>
        </p:nvPicPr>
        <p:blipFill rotWithShape="1">
          <a:blip r:embed="rId4">
            <a:alphaModFix/>
          </a:blip>
          <a:srcRect b="0" l="0" r="0" t="0"/>
          <a:stretch/>
        </p:blipFill>
        <p:spPr>
          <a:xfrm rot="-6008515">
            <a:off x="2940375" y="3801414"/>
            <a:ext cx="1080024" cy="825597"/>
          </a:xfrm>
          <a:prstGeom prst="rect">
            <a:avLst/>
          </a:prstGeom>
          <a:noFill/>
          <a:ln>
            <a:noFill/>
          </a:ln>
        </p:spPr>
      </p:pic>
      <p:sp>
        <p:nvSpPr>
          <p:cNvPr id="280" name="Google Shape;280;g135699b2e9c_0_215"/>
          <p:cNvSpPr txBox="1"/>
          <p:nvPr/>
        </p:nvSpPr>
        <p:spPr>
          <a:xfrm>
            <a:off x="191250" y="3987800"/>
            <a:ext cx="19605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It would take up about 30 acres (or 30 soccer fields)</a:t>
            </a:r>
            <a:endParaRPr b="0" i="0" sz="1400" u="none" cap="none" strike="noStrike">
              <a:solidFill>
                <a:srgbClr val="000000"/>
              </a:solidFill>
              <a:latin typeface="Arial"/>
              <a:ea typeface="Arial"/>
              <a:cs typeface="Arial"/>
              <a:sym typeface="Arial"/>
            </a:endParaRPr>
          </a:p>
        </p:txBody>
      </p:sp>
      <p:sp>
        <p:nvSpPr>
          <p:cNvPr id="281" name="Google Shape;281;g135699b2e9c_0_215"/>
          <p:cNvSpPr/>
          <p:nvPr/>
        </p:nvSpPr>
        <p:spPr>
          <a:xfrm>
            <a:off x="2211300" y="4279150"/>
            <a:ext cx="669300" cy="1194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g135699b2e9c_0_225"/>
          <p:cNvSpPr txBox="1"/>
          <p:nvPr>
            <p:ph type="title"/>
          </p:nvPr>
        </p:nvSpPr>
        <p:spPr>
          <a:xfrm>
            <a:off x="415600" y="593367"/>
            <a:ext cx="11360700" cy="7635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lang="en-US" sz="2400"/>
              <a:t>Example of a 5 MW Community Solar Facility Subscriptions</a:t>
            </a:r>
            <a:endParaRPr sz="2400"/>
          </a:p>
        </p:txBody>
      </p:sp>
      <p:sp>
        <p:nvSpPr>
          <p:cNvPr id="288" name="Google Shape;288;g135699b2e9c_0_225"/>
          <p:cNvSpPr txBox="1"/>
          <p:nvPr>
            <p:ph idx="12" type="sldNum"/>
          </p:nvPr>
        </p:nvSpPr>
        <p:spPr>
          <a:xfrm>
            <a:off x="11296610" y="6217622"/>
            <a:ext cx="731700" cy="5247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
        <p:nvSpPr>
          <p:cNvPr id="289" name="Google Shape;289;g135699b2e9c_0_225"/>
          <p:cNvSpPr txBox="1"/>
          <p:nvPr/>
        </p:nvSpPr>
        <p:spPr>
          <a:xfrm>
            <a:off x="8344650" y="1745150"/>
            <a:ext cx="3763800" cy="23397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Up to 40% (2MW) can be a single anchor tenant, like a schoo</a:t>
            </a:r>
            <a:r>
              <a:rPr lang="en-US"/>
              <a:t>l, local govt</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lang="en-US"/>
              <a:t>May see u</a:t>
            </a:r>
            <a:r>
              <a:rPr b="0" i="0" lang="en-US" sz="1400" u="none" cap="none" strike="noStrike">
                <a:solidFill>
                  <a:srgbClr val="000000"/>
                </a:solidFill>
                <a:latin typeface="Arial"/>
                <a:ea typeface="Arial"/>
                <a:cs typeface="Arial"/>
                <a:sym typeface="Arial"/>
              </a:rPr>
              <a:t>p to 50% (2.5 MW) LI:</a:t>
            </a:r>
            <a:endParaRPr b="0" i="0" sz="1400" u="none" cap="none" strike="noStrike">
              <a:solidFill>
                <a:srgbClr val="000000"/>
              </a:solidFill>
              <a:latin typeface="Arial"/>
              <a:ea typeface="Arial"/>
              <a:cs typeface="Arial"/>
              <a:sym typeface="Arial"/>
            </a:endParaRPr>
          </a:p>
          <a:p>
            <a:pPr indent="-317500" lvl="1" marL="91440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30% (1.5 MW) filled by LI serving orgs</a:t>
            </a:r>
            <a:endParaRPr b="0" i="0" sz="1400" u="none" cap="none" strike="noStrike">
              <a:solidFill>
                <a:srgbClr val="000000"/>
              </a:solidFill>
              <a:latin typeface="Arial"/>
              <a:ea typeface="Arial"/>
              <a:cs typeface="Arial"/>
              <a:sym typeface="Arial"/>
            </a:endParaRPr>
          </a:p>
          <a:p>
            <a:pPr indent="-317500" lvl="1" marL="91440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20% (1 MW) filled by 285 LI households</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10% (0.5 MW) filled with non-low income households and small businesses</a:t>
            </a:r>
            <a:endParaRPr b="0" i="0" sz="1400" u="none" cap="none" strike="noStrike">
              <a:solidFill>
                <a:srgbClr val="000000"/>
              </a:solidFill>
              <a:latin typeface="Arial"/>
              <a:ea typeface="Arial"/>
              <a:cs typeface="Arial"/>
              <a:sym typeface="Arial"/>
            </a:endParaRPr>
          </a:p>
        </p:txBody>
      </p:sp>
      <p:grpSp>
        <p:nvGrpSpPr>
          <p:cNvPr id="290" name="Google Shape;290;g135699b2e9c_0_225"/>
          <p:cNvGrpSpPr/>
          <p:nvPr/>
        </p:nvGrpSpPr>
        <p:grpSpPr>
          <a:xfrm>
            <a:off x="685750" y="1760267"/>
            <a:ext cx="7658900" cy="4371975"/>
            <a:chOff x="2285950" y="1760267"/>
            <a:chExt cx="7658900" cy="4371975"/>
          </a:xfrm>
        </p:grpSpPr>
        <p:pic>
          <p:nvPicPr>
            <p:cNvPr id="291" name="Google Shape;291;g135699b2e9c_0_225"/>
            <p:cNvPicPr preferRelativeResize="0"/>
            <p:nvPr/>
          </p:nvPicPr>
          <p:blipFill rotWithShape="1">
            <a:blip r:embed="rId3">
              <a:alphaModFix/>
            </a:blip>
            <a:srcRect b="0" l="0" r="0" t="0"/>
            <a:stretch/>
          </p:blipFill>
          <p:spPr>
            <a:xfrm>
              <a:off x="2285950" y="1760267"/>
              <a:ext cx="7620000" cy="4371975"/>
            </a:xfrm>
            <a:prstGeom prst="rect">
              <a:avLst/>
            </a:prstGeom>
            <a:noFill/>
            <a:ln>
              <a:noFill/>
            </a:ln>
          </p:spPr>
        </p:pic>
        <p:sp>
          <p:nvSpPr>
            <p:cNvPr id="292" name="Google Shape;292;g135699b2e9c_0_225"/>
            <p:cNvSpPr/>
            <p:nvPr/>
          </p:nvSpPr>
          <p:spPr>
            <a:xfrm>
              <a:off x="2940425" y="1996150"/>
              <a:ext cx="3848850" cy="681300"/>
            </a:xfrm>
            <a:custGeom>
              <a:rect b="b" l="l" r="r" t="t"/>
              <a:pathLst>
                <a:path extrusionOk="0" h="27252" w="153954">
                  <a:moveTo>
                    <a:pt x="0" y="6693"/>
                  </a:moveTo>
                  <a:lnTo>
                    <a:pt x="0" y="27252"/>
                  </a:lnTo>
                  <a:lnTo>
                    <a:pt x="153954" y="13387"/>
                  </a:lnTo>
                  <a:lnTo>
                    <a:pt x="120007" y="0"/>
                  </a:lnTo>
                  <a:close/>
                </a:path>
              </a:pathLst>
            </a:custGeom>
            <a:noFill/>
            <a:ln cap="flat" cmpd="sng" w="38100">
              <a:solidFill>
                <a:srgbClr val="980000"/>
              </a:solidFill>
              <a:prstDash val="solid"/>
              <a:round/>
              <a:headEnd len="sm" w="sm" type="none"/>
              <a:tailEnd len="sm" w="sm" type="none"/>
            </a:ln>
          </p:spPr>
        </p:sp>
        <p:sp>
          <p:nvSpPr>
            <p:cNvPr id="293" name="Google Shape;293;g135699b2e9c_0_225"/>
            <p:cNvSpPr/>
            <p:nvPr/>
          </p:nvSpPr>
          <p:spPr>
            <a:xfrm>
              <a:off x="2892600" y="2342775"/>
              <a:ext cx="7052250" cy="2534025"/>
            </a:xfrm>
            <a:custGeom>
              <a:rect b="b" l="l" r="r" t="t"/>
              <a:pathLst>
                <a:path extrusionOk="0" h="101361" w="282090">
                  <a:moveTo>
                    <a:pt x="89887" y="6216"/>
                  </a:moveTo>
                  <a:lnTo>
                    <a:pt x="103752" y="19125"/>
                  </a:lnTo>
                  <a:lnTo>
                    <a:pt x="957" y="29165"/>
                  </a:lnTo>
                  <a:lnTo>
                    <a:pt x="0" y="101361"/>
                  </a:lnTo>
                  <a:lnTo>
                    <a:pt x="282090" y="51159"/>
                  </a:lnTo>
                  <a:lnTo>
                    <a:pt x="155389" y="0"/>
                  </a:lnTo>
                  <a:close/>
                </a:path>
              </a:pathLst>
            </a:custGeom>
            <a:noFill/>
            <a:ln cap="flat" cmpd="sng" w="28575">
              <a:solidFill>
                <a:srgbClr val="0000FF"/>
              </a:solidFill>
              <a:prstDash val="solid"/>
              <a:round/>
              <a:headEnd len="sm" w="sm" type="none"/>
              <a:tailEnd len="sm" w="sm" type="none"/>
            </a:ln>
          </p:spPr>
        </p:sp>
        <p:cxnSp>
          <p:nvCxnSpPr>
            <p:cNvPr id="294" name="Google Shape;294;g135699b2e9c_0_225"/>
            <p:cNvCxnSpPr/>
            <p:nvPr/>
          </p:nvCxnSpPr>
          <p:spPr>
            <a:xfrm flipH="1" rot="10800000">
              <a:off x="2928475" y="3681375"/>
              <a:ext cx="143400" cy="36000"/>
            </a:xfrm>
            <a:prstGeom prst="straightConnector1">
              <a:avLst/>
            </a:prstGeom>
            <a:noFill/>
            <a:ln cap="flat" cmpd="sng" w="9525">
              <a:solidFill>
                <a:schemeClr val="dk2"/>
              </a:solidFill>
              <a:prstDash val="solid"/>
              <a:round/>
              <a:headEnd len="sm" w="sm" type="none"/>
              <a:tailEnd len="sm" w="sm" type="none"/>
            </a:ln>
          </p:spPr>
        </p:cxnSp>
        <p:cxnSp>
          <p:nvCxnSpPr>
            <p:cNvPr id="295" name="Google Shape;295;g135699b2e9c_0_225"/>
            <p:cNvCxnSpPr/>
            <p:nvPr/>
          </p:nvCxnSpPr>
          <p:spPr>
            <a:xfrm flipH="1" rot="10800000">
              <a:off x="2988225" y="3012100"/>
              <a:ext cx="5414700" cy="693300"/>
            </a:xfrm>
            <a:prstGeom prst="straightConnector1">
              <a:avLst/>
            </a:prstGeom>
            <a:noFill/>
            <a:ln cap="flat" cmpd="sng" w="28575">
              <a:solidFill>
                <a:srgbClr val="0000FF"/>
              </a:solidFill>
              <a:prstDash val="solid"/>
              <a:round/>
              <a:headEnd len="sm" w="sm" type="none"/>
              <a:tailEnd len="sm" w="sm" type="none"/>
            </a:ln>
          </p:spPr>
        </p:cxnSp>
        <p:sp>
          <p:nvSpPr>
            <p:cNvPr id="296" name="Google Shape;296;g135699b2e9c_0_225"/>
            <p:cNvSpPr txBox="1"/>
            <p:nvPr/>
          </p:nvSpPr>
          <p:spPr>
            <a:xfrm rot="-397098">
              <a:off x="3816228" y="1984300"/>
              <a:ext cx="2402510" cy="400211"/>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40% Anchor Tenant</a:t>
              </a:r>
              <a:endParaRPr b="1" i="0" sz="1400" u="none" cap="none" strike="noStrike">
                <a:solidFill>
                  <a:schemeClr val="lt1"/>
                </a:solidFill>
                <a:latin typeface="Arial"/>
                <a:ea typeface="Arial"/>
                <a:cs typeface="Arial"/>
                <a:sym typeface="Arial"/>
              </a:endParaRPr>
            </a:p>
          </p:txBody>
        </p:sp>
        <p:sp>
          <p:nvSpPr>
            <p:cNvPr id="297" name="Google Shape;297;g135699b2e9c_0_225"/>
            <p:cNvSpPr txBox="1"/>
            <p:nvPr/>
          </p:nvSpPr>
          <p:spPr>
            <a:xfrm rot="-397241">
              <a:off x="4956143" y="3455199"/>
              <a:ext cx="3322759" cy="400211"/>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20% - 285 Low Income Households</a:t>
              </a:r>
              <a:endParaRPr b="1" i="0" sz="1400" u="none" cap="none" strike="noStrike">
                <a:solidFill>
                  <a:schemeClr val="lt1"/>
                </a:solidFill>
                <a:latin typeface="Arial"/>
                <a:ea typeface="Arial"/>
                <a:cs typeface="Arial"/>
                <a:sym typeface="Arial"/>
              </a:endParaRPr>
            </a:p>
          </p:txBody>
        </p:sp>
        <p:sp>
          <p:nvSpPr>
            <p:cNvPr id="298" name="Google Shape;298;g135699b2e9c_0_225"/>
            <p:cNvSpPr txBox="1"/>
            <p:nvPr/>
          </p:nvSpPr>
          <p:spPr>
            <a:xfrm rot="-397317">
              <a:off x="4030585" y="2809670"/>
              <a:ext cx="4021932" cy="400211"/>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30% - Low Income Serving Organizations</a:t>
              </a:r>
              <a:endParaRPr b="1" i="0" sz="1400" u="none" cap="none" strike="noStrike">
                <a:solidFill>
                  <a:schemeClr val="lt1"/>
                </a:solidFill>
                <a:latin typeface="Arial"/>
                <a:ea typeface="Arial"/>
                <a:cs typeface="Arial"/>
                <a:sym typeface="Arial"/>
              </a:endParaRPr>
            </a:p>
          </p:txBody>
        </p:sp>
        <p:sp>
          <p:nvSpPr>
            <p:cNvPr id="299" name="Google Shape;299;g135699b2e9c_0_225"/>
            <p:cNvSpPr/>
            <p:nvPr/>
          </p:nvSpPr>
          <p:spPr>
            <a:xfrm>
              <a:off x="2928475" y="2522075"/>
              <a:ext cx="2414500" cy="513975"/>
            </a:xfrm>
            <a:custGeom>
              <a:rect b="b" l="l" r="r" t="t"/>
              <a:pathLst>
                <a:path extrusionOk="0" h="20559" w="96580">
                  <a:moveTo>
                    <a:pt x="478" y="7172"/>
                  </a:moveTo>
                  <a:lnTo>
                    <a:pt x="84149" y="0"/>
                  </a:lnTo>
                  <a:lnTo>
                    <a:pt x="96580" y="10997"/>
                  </a:lnTo>
                  <a:lnTo>
                    <a:pt x="0" y="20559"/>
                  </a:lnTo>
                  <a:close/>
                </a:path>
              </a:pathLst>
            </a:custGeom>
            <a:noFill/>
            <a:ln cap="flat" cmpd="sng" w="38100">
              <a:solidFill>
                <a:schemeClr val="dk1"/>
              </a:solidFill>
              <a:prstDash val="solid"/>
              <a:round/>
              <a:headEnd len="sm" w="sm" type="none"/>
              <a:tailEnd len="sm" w="sm" type="none"/>
            </a:ln>
          </p:spPr>
        </p:sp>
        <p:sp>
          <p:nvSpPr>
            <p:cNvPr id="300" name="Google Shape;300;g135699b2e9c_0_225"/>
            <p:cNvSpPr txBox="1"/>
            <p:nvPr/>
          </p:nvSpPr>
          <p:spPr>
            <a:xfrm rot="-397241">
              <a:off x="3047543" y="2541010"/>
              <a:ext cx="3322759" cy="33858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US" sz="1000" u="none" cap="none" strike="noStrike">
                  <a:solidFill>
                    <a:schemeClr val="lt1"/>
                  </a:solidFill>
                  <a:latin typeface="Arial"/>
                  <a:ea typeface="Arial"/>
                  <a:cs typeface="Arial"/>
                  <a:sym typeface="Arial"/>
                </a:rPr>
                <a:t>10% - Homes &amp; Commercial</a:t>
              </a:r>
              <a:endParaRPr b="1" i="0" sz="1000" u="none" cap="none" strike="noStrike">
                <a:solidFill>
                  <a:schemeClr val="lt1"/>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g1343146c847_0_0"/>
          <p:cNvSpPr txBox="1"/>
          <p:nvPr>
            <p:ph type="title"/>
          </p:nvPr>
        </p:nvSpPr>
        <p:spPr>
          <a:xfrm>
            <a:off x="415600" y="212192"/>
            <a:ext cx="11360700" cy="763500"/>
          </a:xfrm>
          <a:prstGeom prst="rect">
            <a:avLst/>
          </a:prstGeom>
          <a:noFill/>
          <a:ln>
            <a:noFill/>
          </a:ln>
        </p:spPr>
        <p:txBody>
          <a:bodyPr anchorCtr="0" anchor="ctr" bIns="121900" lIns="121900" spcFirstLastPara="1" rIns="121900" wrap="square" tIns="121900">
            <a:noAutofit/>
          </a:bodyPr>
          <a:lstStyle/>
          <a:p>
            <a:pPr indent="0" lvl="0" marL="0" rtl="0" algn="ctr">
              <a:lnSpc>
                <a:spcPct val="100000"/>
              </a:lnSpc>
              <a:spcBef>
                <a:spcPts val="0"/>
              </a:spcBef>
              <a:spcAft>
                <a:spcPts val="0"/>
              </a:spcAft>
              <a:buSzPts val="1900"/>
              <a:buNone/>
            </a:pPr>
            <a:r>
              <a:rPr b="1" lang="en-US" sz="3100">
                <a:solidFill>
                  <a:srgbClr val="26547C"/>
                </a:solidFill>
              </a:rPr>
              <a:t>What are the climate benefits?</a:t>
            </a:r>
            <a:endParaRPr b="1" sz="3100">
              <a:solidFill>
                <a:srgbClr val="26547C"/>
              </a:solidFill>
            </a:endParaRPr>
          </a:p>
        </p:txBody>
      </p:sp>
      <p:pic>
        <p:nvPicPr>
          <p:cNvPr id="307" name="Google Shape;307;g1343146c847_0_0"/>
          <p:cNvPicPr preferRelativeResize="0"/>
          <p:nvPr/>
        </p:nvPicPr>
        <p:blipFill rotWithShape="1">
          <a:blip r:embed="rId3">
            <a:alphaModFix/>
          </a:blip>
          <a:srcRect b="0" l="0" r="0" t="0"/>
          <a:stretch/>
        </p:blipFill>
        <p:spPr>
          <a:xfrm>
            <a:off x="415600" y="1792160"/>
            <a:ext cx="5705776" cy="3273675"/>
          </a:xfrm>
          <a:prstGeom prst="rect">
            <a:avLst/>
          </a:prstGeom>
          <a:noFill/>
          <a:ln>
            <a:noFill/>
          </a:ln>
        </p:spPr>
      </p:pic>
      <p:sp>
        <p:nvSpPr>
          <p:cNvPr id="308" name="Google Shape;308;g1343146c847_0_0"/>
          <p:cNvSpPr txBox="1"/>
          <p:nvPr/>
        </p:nvSpPr>
        <p:spPr>
          <a:xfrm>
            <a:off x="363150" y="5244825"/>
            <a:ext cx="11206200" cy="446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3,800 metric tons of CO2 would be avoided in 1 year with a 5 MW solar facility on PNM’s grid 2022 </a:t>
            </a:r>
            <a:endParaRPr b="0" i="0" sz="1700" u="none" cap="none" strike="noStrike">
              <a:solidFill>
                <a:srgbClr val="000000"/>
              </a:solidFill>
              <a:latin typeface="Arial"/>
              <a:ea typeface="Arial"/>
              <a:cs typeface="Arial"/>
              <a:sym typeface="Arial"/>
            </a:endParaRPr>
          </a:p>
        </p:txBody>
      </p:sp>
      <p:sp>
        <p:nvSpPr>
          <p:cNvPr id="309" name="Google Shape;309;g1343146c847_0_0"/>
          <p:cNvSpPr txBox="1"/>
          <p:nvPr/>
        </p:nvSpPr>
        <p:spPr>
          <a:xfrm>
            <a:off x="1413750" y="1245150"/>
            <a:ext cx="42933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1B1B1B"/>
                </a:solidFill>
                <a:latin typeface="Arial"/>
                <a:ea typeface="Arial"/>
                <a:cs typeface="Arial"/>
                <a:sym typeface="Arial"/>
              </a:rPr>
              <a:t>5 MW Solar Facility</a:t>
            </a:r>
            <a:endParaRPr b="1" i="0" sz="2000" u="none" cap="none" strike="noStrike">
              <a:solidFill>
                <a:srgbClr val="1B1B1B"/>
              </a:solidFill>
              <a:latin typeface="Arial"/>
              <a:ea typeface="Arial"/>
              <a:cs typeface="Arial"/>
              <a:sym typeface="Arial"/>
            </a:endParaRPr>
          </a:p>
        </p:txBody>
      </p:sp>
      <p:sp>
        <p:nvSpPr>
          <p:cNvPr id="310" name="Google Shape;310;g1343146c847_0_0"/>
          <p:cNvSpPr txBox="1"/>
          <p:nvPr/>
        </p:nvSpPr>
        <p:spPr>
          <a:xfrm>
            <a:off x="7052550" y="940350"/>
            <a:ext cx="42933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1B1B1B"/>
                </a:solidFill>
                <a:latin typeface="Arial"/>
                <a:ea typeface="Arial"/>
                <a:cs typeface="Arial"/>
                <a:sym typeface="Arial"/>
              </a:rPr>
              <a:t>Avoids the equivalent amount of CO2 produced by 800 cars in 1 yr</a:t>
            </a:r>
            <a:endParaRPr b="1" i="0" sz="2000" u="none" cap="none" strike="noStrike">
              <a:solidFill>
                <a:srgbClr val="1B1B1B"/>
              </a:solidFill>
              <a:latin typeface="Arial"/>
              <a:ea typeface="Arial"/>
              <a:cs typeface="Arial"/>
              <a:sym typeface="Arial"/>
            </a:endParaRPr>
          </a:p>
        </p:txBody>
      </p:sp>
      <p:pic>
        <p:nvPicPr>
          <p:cNvPr id="311" name="Google Shape;311;g1343146c847_0_0"/>
          <p:cNvPicPr preferRelativeResize="0"/>
          <p:nvPr/>
        </p:nvPicPr>
        <p:blipFill rotWithShape="1">
          <a:blip r:embed="rId4">
            <a:alphaModFix/>
          </a:blip>
          <a:srcRect b="0" l="0" r="0" t="0"/>
          <a:stretch/>
        </p:blipFill>
        <p:spPr>
          <a:xfrm>
            <a:off x="6730976" y="1893150"/>
            <a:ext cx="4798913" cy="3199275"/>
          </a:xfrm>
          <a:prstGeom prst="rect">
            <a:avLst/>
          </a:prstGeom>
          <a:noFill/>
          <a:ln>
            <a:noFill/>
          </a:ln>
        </p:spPr>
      </p:pic>
      <p:sp>
        <p:nvSpPr>
          <p:cNvPr id="312" name="Google Shape;312;g1343146c847_0_0"/>
          <p:cNvSpPr txBox="1"/>
          <p:nvPr/>
        </p:nvSpPr>
        <p:spPr>
          <a:xfrm>
            <a:off x="363150" y="5958500"/>
            <a:ext cx="11360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1" lang="en-US" sz="1400" u="none" cap="none" strike="noStrike">
                <a:solidFill>
                  <a:srgbClr val="000000"/>
                </a:solidFill>
                <a:latin typeface="Arial"/>
                <a:ea typeface="Arial"/>
                <a:cs typeface="Arial"/>
                <a:sym typeface="Arial"/>
              </a:rPr>
              <a:t>Calculation based upon assumption that average NM grid emission is 0.43 </a:t>
            </a:r>
            <a:r>
              <a:rPr i="1" lang="en-US"/>
              <a:t>t</a:t>
            </a:r>
            <a:r>
              <a:rPr b="0" i="1" lang="en-US" sz="1400" u="none" cap="none" strike="noStrike">
                <a:solidFill>
                  <a:srgbClr val="000000"/>
                </a:solidFill>
                <a:latin typeface="Arial"/>
                <a:ea typeface="Arial"/>
                <a:cs typeface="Arial"/>
                <a:sym typeface="Arial"/>
              </a:rPr>
              <a:t>CO2/MWh, and 4.6 </a:t>
            </a:r>
            <a:r>
              <a:rPr i="1" lang="en-US"/>
              <a:t>t</a:t>
            </a:r>
            <a:r>
              <a:rPr b="0" i="1" lang="en-US" sz="1400" u="none" cap="none" strike="noStrike">
                <a:solidFill>
                  <a:srgbClr val="000000"/>
                </a:solidFill>
                <a:latin typeface="Arial"/>
                <a:ea typeface="Arial"/>
                <a:cs typeface="Arial"/>
                <a:sym typeface="Arial"/>
              </a:rPr>
              <a:t>CO2 emission/year per car</a:t>
            </a:r>
            <a:endParaRPr b="0" i="1"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Custom 1">
      <a:dk1>
        <a:srgbClr val="00793C"/>
      </a:dk1>
      <a:lt1>
        <a:srgbClr val="FFFFFF"/>
      </a:lt1>
      <a:dk2>
        <a:srgbClr val="363636"/>
      </a:dk2>
      <a:lt2>
        <a:srgbClr val="A0C8B4"/>
      </a:lt2>
      <a:accent1>
        <a:srgbClr val="26547C"/>
      </a:accent1>
      <a:accent2>
        <a:srgbClr val="7F7F7F"/>
      </a:accent2>
      <a:accent3>
        <a:srgbClr val="FBAB18"/>
      </a:accent3>
      <a:accent4>
        <a:srgbClr val="FFE119"/>
      </a:accent4>
      <a:accent5>
        <a:srgbClr val="709302"/>
      </a:accent5>
      <a:accent6>
        <a:srgbClr val="D0CECE"/>
      </a:accent6>
      <a:hlink>
        <a:srgbClr val="26547C"/>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